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419" r:id="rId3"/>
    <p:sldId id="259" r:id="rId4"/>
    <p:sldId id="431" r:id="rId5"/>
    <p:sldId id="422" r:id="rId6"/>
    <p:sldId id="294" r:id="rId7"/>
    <p:sldId id="423" r:id="rId8"/>
    <p:sldId id="438" r:id="rId9"/>
    <p:sldId id="439" r:id="rId10"/>
    <p:sldId id="440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CCF0C-A539-4ABD-A5AB-8B3391411C55}" v="154" dt="2022-05-12T07:21:5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lders E." userId="b5c33a67-dc93-4ed5-aa6c-1eafaccc6765" providerId="ADAL" clId="{603CCF0C-A539-4ABD-A5AB-8B3391411C55}"/>
    <pc:docChg chg="undo custSel addSld delSld modSld sldOrd">
      <pc:chgData name="Schilders E." userId="b5c33a67-dc93-4ed5-aa6c-1eafaccc6765" providerId="ADAL" clId="{603CCF0C-A539-4ABD-A5AB-8B3391411C55}" dt="2022-05-12T07:29:55.474" v="2477" actId="20577"/>
      <pc:docMkLst>
        <pc:docMk/>
      </pc:docMkLst>
      <pc:sldChg chg="modSp mod">
        <pc:chgData name="Schilders E." userId="b5c33a67-dc93-4ed5-aa6c-1eafaccc6765" providerId="ADAL" clId="{603CCF0C-A539-4ABD-A5AB-8B3391411C55}" dt="2022-05-09T13:15:47.960" v="744" actId="255"/>
        <pc:sldMkLst>
          <pc:docMk/>
          <pc:sldMk cId="3036958052" sldId="257"/>
        </pc:sldMkLst>
        <pc:spChg chg="mod">
          <ac:chgData name="Schilders E." userId="b5c33a67-dc93-4ed5-aa6c-1eafaccc6765" providerId="ADAL" clId="{603CCF0C-A539-4ABD-A5AB-8B3391411C55}" dt="2022-05-09T13:15:47.960" v="744" actId="255"/>
          <ac:spMkLst>
            <pc:docMk/>
            <pc:sldMk cId="3036958052" sldId="257"/>
            <ac:spMk id="2" creationId="{00000000-0000-0000-0000-000000000000}"/>
          </ac:spMkLst>
        </pc:spChg>
        <pc:spChg chg="mod">
          <ac:chgData name="Schilders E." userId="b5c33a67-dc93-4ed5-aa6c-1eafaccc6765" providerId="ADAL" clId="{603CCF0C-A539-4ABD-A5AB-8B3391411C55}" dt="2022-05-09T13:15:21.329" v="742" actId="255"/>
          <ac:spMkLst>
            <pc:docMk/>
            <pc:sldMk cId="3036958052" sldId="257"/>
            <ac:spMk id="3" creationId="{00000000-0000-0000-0000-000000000000}"/>
          </ac:spMkLst>
        </pc:spChg>
      </pc:sldChg>
      <pc:sldChg chg="addSp modSp mod">
        <pc:chgData name="Schilders E." userId="b5c33a67-dc93-4ed5-aa6c-1eafaccc6765" providerId="ADAL" clId="{603CCF0C-A539-4ABD-A5AB-8B3391411C55}" dt="2022-05-10T08:27:14.079" v="1253" actId="20577"/>
        <pc:sldMkLst>
          <pc:docMk/>
          <pc:sldMk cId="3716034909" sldId="259"/>
        </pc:sldMkLst>
        <pc:spChg chg="add mod">
          <ac:chgData name="Schilders E." userId="b5c33a67-dc93-4ed5-aa6c-1eafaccc6765" providerId="ADAL" clId="{603CCF0C-A539-4ABD-A5AB-8B3391411C55}" dt="2022-05-10T08:24:24.225" v="1187" actId="255"/>
          <ac:spMkLst>
            <pc:docMk/>
            <pc:sldMk cId="3716034909" sldId="259"/>
            <ac:spMk id="2" creationId="{48CAFE0E-DF28-2971-9392-51458C2CD8A9}"/>
          </ac:spMkLst>
        </pc:spChg>
        <pc:spChg chg="mod">
          <ac:chgData name="Schilders E." userId="b5c33a67-dc93-4ed5-aa6c-1eafaccc6765" providerId="ADAL" clId="{603CCF0C-A539-4ABD-A5AB-8B3391411C55}" dt="2022-05-10T08:27:14.079" v="1253" actId="20577"/>
          <ac:spMkLst>
            <pc:docMk/>
            <pc:sldMk cId="3716034909" sldId="259"/>
            <ac:spMk id="3" creationId="{00000000-0000-0000-0000-000000000000}"/>
          </ac:spMkLst>
        </pc:spChg>
        <pc:spChg chg="add mod">
          <ac:chgData name="Schilders E." userId="b5c33a67-dc93-4ed5-aa6c-1eafaccc6765" providerId="ADAL" clId="{603CCF0C-A539-4ABD-A5AB-8B3391411C55}" dt="2022-05-10T08:25:09.840" v="1223" actId="20577"/>
          <ac:spMkLst>
            <pc:docMk/>
            <pc:sldMk cId="3716034909" sldId="259"/>
            <ac:spMk id="4" creationId="{26A22885-9800-EB55-C482-AF46DE28E463}"/>
          </ac:spMkLst>
        </pc:spChg>
      </pc:sldChg>
      <pc:sldChg chg="modSp mod">
        <pc:chgData name="Schilders E." userId="b5c33a67-dc93-4ed5-aa6c-1eafaccc6765" providerId="ADAL" clId="{603CCF0C-A539-4ABD-A5AB-8B3391411C55}" dt="2022-05-12T07:29:55.474" v="2477" actId="20577"/>
        <pc:sldMkLst>
          <pc:docMk/>
          <pc:sldMk cId="23523879" sldId="287"/>
        </pc:sldMkLst>
        <pc:spChg chg="mod">
          <ac:chgData name="Schilders E." userId="b5c33a67-dc93-4ed5-aa6c-1eafaccc6765" providerId="ADAL" clId="{603CCF0C-A539-4ABD-A5AB-8B3391411C55}" dt="2022-05-12T07:29:55.474" v="2477" actId="20577"/>
          <ac:spMkLst>
            <pc:docMk/>
            <pc:sldMk cId="23523879" sldId="287"/>
            <ac:spMk id="3" creationId="{00000000-0000-0000-0000-000000000000}"/>
          </ac:spMkLst>
        </pc:spChg>
      </pc:sldChg>
      <pc:sldChg chg="del">
        <pc:chgData name="Schilders E." userId="b5c33a67-dc93-4ed5-aa6c-1eafaccc6765" providerId="ADAL" clId="{603CCF0C-A539-4ABD-A5AB-8B3391411C55}" dt="2022-05-09T13:28:55.874" v="872" actId="2696"/>
        <pc:sldMkLst>
          <pc:docMk/>
          <pc:sldMk cId="3699884742" sldId="290"/>
        </pc:sldMkLst>
      </pc:sldChg>
      <pc:sldChg chg="addSp modSp del mod setBg">
        <pc:chgData name="Schilders E." userId="b5c33a67-dc93-4ed5-aa6c-1eafaccc6765" providerId="ADAL" clId="{603CCF0C-A539-4ABD-A5AB-8B3391411C55}" dt="2022-05-10T07:53:05.318" v="1038" actId="47"/>
        <pc:sldMkLst>
          <pc:docMk/>
          <pc:sldMk cId="1930597712" sldId="291"/>
        </pc:sldMkLst>
        <pc:spChg chg="mod">
          <ac:chgData name="Schilders E." userId="b5c33a67-dc93-4ed5-aa6c-1eafaccc6765" providerId="ADAL" clId="{603CCF0C-A539-4ABD-A5AB-8B3391411C55}" dt="2022-05-09T13:33:21.136" v="908" actId="14100"/>
          <ac:spMkLst>
            <pc:docMk/>
            <pc:sldMk cId="1930597712" sldId="291"/>
            <ac:spMk id="2" creationId="{7495CA2B-4B22-46D6-B5B3-A61DCED9E344}"/>
          </ac:spMkLst>
        </pc:spChg>
        <pc:spChg chg="mod">
          <ac:chgData name="Schilders E." userId="b5c33a67-dc93-4ed5-aa6c-1eafaccc6765" providerId="ADAL" clId="{603CCF0C-A539-4ABD-A5AB-8B3391411C55}" dt="2022-05-09T13:33:44.691" v="922" actId="20577"/>
          <ac:spMkLst>
            <pc:docMk/>
            <pc:sldMk cId="1930597712" sldId="291"/>
            <ac:spMk id="3" creationId="{4039F290-FA26-4625-8024-C3A51A6FC13B}"/>
          </ac:spMkLst>
        </pc:spChg>
        <pc:spChg chg="add">
          <ac:chgData name="Schilders E." userId="b5c33a67-dc93-4ed5-aa6c-1eafaccc6765" providerId="ADAL" clId="{603CCF0C-A539-4ABD-A5AB-8B3391411C55}" dt="2022-05-09T13:33:02.682" v="894" actId="26606"/>
          <ac:spMkLst>
            <pc:docMk/>
            <pc:sldMk cId="1930597712" sldId="291"/>
            <ac:spMk id="12" creationId="{93B3D315-2706-4149-873C-331EDFAFEF5A}"/>
          </ac:spMkLst>
        </pc:spChg>
        <pc:spChg chg="add">
          <ac:chgData name="Schilders E." userId="b5c33a67-dc93-4ed5-aa6c-1eafaccc6765" providerId="ADAL" clId="{603CCF0C-A539-4ABD-A5AB-8B3391411C55}" dt="2022-05-09T13:33:02.682" v="894" actId="26606"/>
          <ac:spMkLst>
            <pc:docMk/>
            <pc:sldMk cId="1930597712" sldId="291"/>
            <ac:spMk id="14" creationId="{8D04E398-086D-467C-B390-9F9079FA7ABA}"/>
          </ac:spMkLst>
        </pc:spChg>
        <pc:spChg chg="add">
          <ac:chgData name="Schilders E." userId="b5c33a67-dc93-4ed5-aa6c-1eafaccc6765" providerId="ADAL" clId="{603CCF0C-A539-4ABD-A5AB-8B3391411C55}" dt="2022-05-09T13:33:02.682" v="894" actId="26606"/>
          <ac:spMkLst>
            <pc:docMk/>
            <pc:sldMk cId="1930597712" sldId="291"/>
            <ac:spMk id="16" creationId="{20E344BB-E23E-4198-B2C7-8E752C6A956A}"/>
          </ac:spMkLst>
        </pc:spChg>
        <pc:picChg chg="mod">
          <ac:chgData name="Schilders E." userId="b5c33a67-dc93-4ed5-aa6c-1eafaccc6765" providerId="ADAL" clId="{603CCF0C-A539-4ABD-A5AB-8B3391411C55}" dt="2022-05-09T13:33:02.682" v="894" actId="26606"/>
          <ac:picMkLst>
            <pc:docMk/>
            <pc:sldMk cId="1930597712" sldId="291"/>
            <ac:picMk id="7" creationId="{41DADF37-7AA6-413A-AA32-F8BB0A2CC03A}"/>
          </ac:picMkLst>
        </pc:picChg>
      </pc:sldChg>
      <pc:sldChg chg="del">
        <pc:chgData name="Schilders E." userId="b5c33a67-dc93-4ed5-aa6c-1eafaccc6765" providerId="ADAL" clId="{603CCF0C-A539-4ABD-A5AB-8B3391411C55}" dt="2022-05-10T07:53:07.177" v="1039" actId="47"/>
        <pc:sldMkLst>
          <pc:docMk/>
          <pc:sldMk cId="1375713881" sldId="292"/>
        </pc:sldMkLst>
      </pc:sldChg>
      <pc:sldChg chg="del">
        <pc:chgData name="Schilders E." userId="b5c33a67-dc93-4ed5-aa6c-1eafaccc6765" providerId="ADAL" clId="{603CCF0C-A539-4ABD-A5AB-8B3391411C55}" dt="2022-05-10T07:53:08.220" v="1040" actId="47"/>
        <pc:sldMkLst>
          <pc:docMk/>
          <pc:sldMk cId="1511642433" sldId="293"/>
        </pc:sldMkLst>
      </pc:sldChg>
      <pc:sldChg chg="modSp mod ord">
        <pc:chgData name="Schilders E." userId="b5c33a67-dc93-4ed5-aa6c-1eafaccc6765" providerId="ADAL" clId="{603CCF0C-A539-4ABD-A5AB-8B3391411C55}" dt="2022-05-10T08:32:03.549" v="1453" actId="1076"/>
        <pc:sldMkLst>
          <pc:docMk/>
          <pc:sldMk cId="2662762637" sldId="294"/>
        </pc:sldMkLst>
        <pc:spChg chg="mod">
          <ac:chgData name="Schilders E." userId="b5c33a67-dc93-4ed5-aa6c-1eafaccc6765" providerId="ADAL" clId="{603CCF0C-A539-4ABD-A5AB-8B3391411C55}" dt="2022-05-10T08:31:56.076" v="1450" actId="1076"/>
          <ac:spMkLst>
            <pc:docMk/>
            <pc:sldMk cId="2662762637" sldId="294"/>
            <ac:spMk id="2" creationId="{B68D932D-447F-4FC2-9473-A1EC28E2442C}"/>
          </ac:spMkLst>
        </pc:spChg>
        <pc:spChg chg="mod">
          <ac:chgData name="Schilders E." userId="b5c33a67-dc93-4ed5-aa6c-1eafaccc6765" providerId="ADAL" clId="{603CCF0C-A539-4ABD-A5AB-8B3391411C55}" dt="2022-05-09T13:25:21.476" v="826" actId="6549"/>
          <ac:spMkLst>
            <pc:docMk/>
            <pc:sldMk cId="2662762637" sldId="294"/>
            <ac:spMk id="3" creationId="{DF1D1553-CE1B-48BA-911D-7CAE25EF68C3}"/>
          </ac:spMkLst>
        </pc:spChg>
        <pc:picChg chg="mod">
          <ac:chgData name="Schilders E." userId="b5c33a67-dc93-4ed5-aa6c-1eafaccc6765" providerId="ADAL" clId="{603CCF0C-A539-4ABD-A5AB-8B3391411C55}" dt="2022-05-10T08:32:03.549" v="1453" actId="1076"/>
          <ac:picMkLst>
            <pc:docMk/>
            <pc:sldMk cId="2662762637" sldId="294"/>
            <ac:picMk id="5" creationId="{1419600C-6DF6-4E8E-83E6-923296C1E259}"/>
          </ac:picMkLst>
        </pc:picChg>
      </pc:sldChg>
      <pc:sldChg chg="modSp del ord">
        <pc:chgData name="Schilders E." userId="b5c33a67-dc93-4ed5-aa6c-1eafaccc6765" providerId="ADAL" clId="{603CCF0C-A539-4ABD-A5AB-8B3391411C55}" dt="2022-05-10T08:21:00.537" v="1069" actId="47"/>
        <pc:sldMkLst>
          <pc:docMk/>
          <pc:sldMk cId="1481948391" sldId="418"/>
        </pc:sldMkLst>
        <pc:spChg chg="mod">
          <ac:chgData name="Schilders E." userId="b5c33a67-dc93-4ed5-aa6c-1eafaccc6765" providerId="ADAL" clId="{603CCF0C-A539-4ABD-A5AB-8B3391411C55}" dt="2022-05-09T13:32:49.020" v="893"/>
          <ac:spMkLst>
            <pc:docMk/>
            <pc:sldMk cId="1481948391" sldId="418"/>
            <ac:spMk id="2" creationId="{00000000-0000-0000-0000-000000000000}"/>
          </ac:spMkLst>
        </pc:spChg>
        <pc:graphicFrameChg chg="mod">
          <ac:chgData name="Schilders E." userId="b5c33a67-dc93-4ed5-aa6c-1eafaccc6765" providerId="ADAL" clId="{603CCF0C-A539-4ABD-A5AB-8B3391411C55}" dt="2022-05-09T10:42:44.704" v="412" actId="20577"/>
          <ac:graphicFrameMkLst>
            <pc:docMk/>
            <pc:sldMk cId="1481948391" sldId="418"/>
            <ac:graphicFrameMk id="5" creationId="{C2991EDE-C6BB-1816-44F6-44D196569DB0}"/>
          </ac:graphicFrameMkLst>
        </pc:graphicFrameChg>
      </pc:sldChg>
      <pc:sldChg chg="modSp mod ord">
        <pc:chgData name="Schilders E." userId="b5c33a67-dc93-4ed5-aa6c-1eafaccc6765" providerId="ADAL" clId="{603CCF0C-A539-4ABD-A5AB-8B3391411C55}" dt="2022-05-10T08:26:11.156" v="1228" actId="14100"/>
        <pc:sldMkLst>
          <pc:docMk/>
          <pc:sldMk cId="234969739" sldId="419"/>
        </pc:sldMkLst>
        <pc:spChg chg="mod">
          <ac:chgData name="Schilders E." userId="b5c33a67-dc93-4ed5-aa6c-1eafaccc6765" providerId="ADAL" clId="{603CCF0C-A539-4ABD-A5AB-8B3391411C55}" dt="2022-05-10T08:26:03.788" v="1227" actId="1076"/>
          <ac:spMkLst>
            <pc:docMk/>
            <pc:sldMk cId="234969739" sldId="419"/>
            <ac:spMk id="2" creationId="{00000000-0000-0000-0000-000000000000}"/>
          </ac:spMkLst>
        </pc:spChg>
        <pc:spChg chg="mod">
          <ac:chgData name="Schilders E." userId="b5c33a67-dc93-4ed5-aa6c-1eafaccc6765" providerId="ADAL" clId="{603CCF0C-A539-4ABD-A5AB-8B3391411C55}" dt="2022-05-09T10:46:04.176" v="473" actId="692"/>
          <ac:spMkLst>
            <pc:docMk/>
            <pc:sldMk cId="234969739" sldId="419"/>
            <ac:spMk id="4" creationId="{32DEE9DA-0567-4B69-B579-21FC8D4F3752}"/>
          </ac:spMkLst>
        </pc:spChg>
        <pc:picChg chg="mod">
          <ac:chgData name="Schilders E." userId="b5c33a67-dc93-4ed5-aa6c-1eafaccc6765" providerId="ADAL" clId="{603CCF0C-A539-4ABD-A5AB-8B3391411C55}" dt="2022-05-10T08:26:11.156" v="1228" actId="14100"/>
          <ac:picMkLst>
            <pc:docMk/>
            <pc:sldMk cId="234969739" sldId="419"/>
            <ac:picMk id="6" creationId="{7C831D0D-01B4-4AF9-BE6F-04E5C6475DC1}"/>
          </ac:picMkLst>
        </pc:picChg>
      </pc:sldChg>
      <pc:sldChg chg="del ord">
        <pc:chgData name="Schilders E." userId="b5c33a67-dc93-4ed5-aa6c-1eafaccc6765" providerId="ADAL" clId="{603CCF0C-A539-4ABD-A5AB-8B3391411C55}" dt="2022-05-10T07:45:52.091" v="1022" actId="47"/>
        <pc:sldMkLst>
          <pc:docMk/>
          <pc:sldMk cId="3015289098" sldId="420"/>
        </pc:sldMkLst>
      </pc:sldChg>
      <pc:sldChg chg="modSp mod ord">
        <pc:chgData name="Schilders E." userId="b5c33a67-dc93-4ed5-aa6c-1eafaccc6765" providerId="ADAL" clId="{603CCF0C-A539-4ABD-A5AB-8B3391411C55}" dt="2022-05-12T07:14:44.073" v="1719" actId="20577"/>
        <pc:sldMkLst>
          <pc:docMk/>
          <pc:sldMk cId="1756104815" sldId="422"/>
        </pc:sldMkLst>
        <pc:spChg chg="mod">
          <ac:chgData name="Schilders E." userId="b5c33a67-dc93-4ed5-aa6c-1eafaccc6765" providerId="ADAL" clId="{603CCF0C-A539-4ABD-A5AB-8B3391411C55}" dt="2022-05-09T10:50:00.944" v="482" actId="14100"/>
          <ac:spMkLst>
            <pc:docMk/>
            <pc:sldMk cId="1756104815" sldId="422"/>
            <ac:spMk id="2" creationId="{85C576AD-2891-45EF-9A17-EC4F9110DC05}"/>
          </ac:spMkLst>
        </pc:spChg>
        <pc:spChg chg="mod">
          <ac:chgData name="Schilders E." userId="b5c33a67-dc93-4ed5-aa6c-1eafaccc6765" providerId="ADAL" clId="{603CCF0C-A539-4ABD-A5AB-8B3391411C55}" dt="2022-05-12T07:14:44.073" v="1719" actId="20577"/>
          <ac:spMkLst>
            <pc:docMk/>
            <pc:sldMk cId="1756104815" sldId="422"/>
            <ac:spMk id="3" creationId="{8F33B87C-D19A-41EF-B091-1767B0320815}"/>
          </ac:spMkLst>
        </pc:spChg>
      </pc:sldChg>
      <pc:sldChg chg="modSp mod">
        <pc:chgData name="Schilders E." userId="b5c33a67-dc93-4ed5-aa6c-1eafaccc6765" providerId="ADAL" clId="{603CCF0C-A539-4ABD-A5AB-8B3391411C55}" dt="2022-05-10T08:34:21.485" v="1508" actId="1076"/>
        <pc:sldMkLst>
          <pc:docMk/>
          <pc:sldMk cId="1212133941" sldId="423"/>
        </pc:sldMkLst>
        <pc:spChg chg="mod">
          <ac:chgData name="Schilders E." userId="b5c33a67-dc93-4ed5-aa6c-1eafaccc6765" providerId="ADAL" clId="{603CCF0C-A539-4ABD-A5AB-8B3391411C55}" dt="2022-05-10T08:34:21.485" v="1508" actId="1076"/>
          <ac:spMkLst>
            <pc:docMk/>
            <pc:sldMk cId="1212133941" sldId="423"/>
            <ac:spMk id="4" creationId="{D8632006-060D-4563-95FE-A4F7EA67BB5F}"/>
          </ac:spMkLst>
        </pc:spChg>
        <pc:graphicFrameChg chg="mod">
          <ac:chgData name="Schilders E." userId="b5c33a67-dc93-4ed5-aa6c-1eafaccc6765" providerId="ADAL" clId="{603CCF0C-A539-4ABD-A5AB-8B3391411C55}" dt="2022-05-09T13:42:09.382" v="1020" actId="20577"/>
          <ac:graphicFrameMkLst>
            <pc:docMk/>
            <pc:sldMk cId="1212133941" sldId="423"/>
            <ac:graphicFrameMk id="6" creationId="{1F07D58E-E13F-A1B0-6153-A4A9A177AC24}"/>
          </ac:graphicFrameMkLst>
        </pc:graphicFrameChg>
      </pc:sldChg>
      <pc:sldChg chg="modSp del mod">
        <pc:chgData name="Schilders E." userId="b5c33a67-dc93-4ed5-aa6c-1eafaccc6765" providerId="ADAL" clId="{603CCF0C-A539-4ABD-A5AB-8B3391411C55}" dt="2022-05-10T07:52:33.299" v="1037" actId="47"/>
        <pc:sldMkLst>
          <pc:docMk/>
          <pc:sldMk cId="3128106543" sldId="424"/>
        </pc:sldMkLst>
        <pc:spChg chg="mod">
          <ac:chgData name="Schilders E." userId="b5c33a67-dc93-4ed5-aa6c-1eafaccc6765" providerId="ADAL" clId="{603CCF0C-A539-4ABD-A5AB-8B3391411C55}" dt="2022-05-09T10:40:22.712" v="405" actId="27636"/>
          <ac:spMkLst>
            <pc:docMk/>
            <pc:sldMk cId="3128106543" sldId="424"/>
            <ac:spMk id="2" creationId="{F7A2D764-D1EE-4933-87D8-06D761AB9CBA}"/>
          </ac:spMkLst>
        </pc:spChg>
        <pc:graphicFrameChg chg="modGraphic">
          <ac:chgData name="Schilders E." userId="b5c33a67-dc93-4ed5-aa6c-1eafaccc6765" providerId="ADAL" clId="{603CCF0C-A539-4ABD-A5AB-8B3391411C55}" dt="2022-05-09T13:30:35.327" v="881" actId="20577"/>
          <ac:graphicFrameMkLst>
            <pc:docMk/>
            <pc:sldMk cId="3128106543" sldId="424"/>
            <ac:graphicFrameMk id="4" creationId="{3DF77D5A-0F59-45B7-9943-5364DEC2AA8F}"/>
          </ac:graphicFrameMkLst>
        </pc:graphicFrameChg>
      </pc:sldChg>
      <pc:sldChg chg="del">
        <pc:chgData name="Schilders E." userId="b5c33a67-dc93-4ed5-aa6c-1eafaccc6765" providerId="ADAL" clId="{603CCF0C-A539-4ABD-A5AB-8B3391411C55}" dt="2022-05-09T13:43:33.764" v="1021" actId="2696"/>
        <pc:sldMkLst>
          <pc:docMk/>
          <pc:sldMk cId="579958684" sldId="425"/>
        </pc:sldMkLst>
      </pc:sldChg>
      <pc:sldChg chg="del">
        <pc:chgData name="Schilders E." userId="b5c33a67-dc93-4ed5-aa6c-1eafaccc6765" providerId="ADAL" clId="{603CCF0C-A539-4ABD-A5AB-8B3391411C55}" dt="2022-05-09T13:30:19.521" v="880" actId="2696"/>
        <pc:sldMkLst>
          <pc:docMk/>
          <pc:sldMk cId="4043499136" sldId="430"/>
        </pc:sldMkLst>
      </pc:sldChg>
      <pc:sldChg chg="ord">
        <pc:chgData name="Schilders E." userId="b5c33a67-dc93-4ed5-aa6c-1eafaccc6765" providerId="ADAL" clId="{603CCF0C-A539-4ABD-A5AB-8B3391411C55}" dt="2022-05-10T08:36:05.382" v="1588"/>
        <pc:sldMkLst>
          <pc:docMk/>
          <pc:sldMk cId="3570979254" sldId="431"/>
        </pc:sldMkLst>
      </pc:sldChg>
      <pc:sldChg chg="del">
        <pc:chgData name="Schilders E." userId="b5c33a67-dc93-4ed5-aa6c-1eafaccc6765" providerId="ADAL" clId="{603CCF0C-A539-4ABD-A5AB-8B3391411C55}" dt="2022-05-09T13:30:09.709" v="879" actId="2696"/>
        <pc:sldMkLst>
          <pc:docMk/>
          <pc:sldMk cId="2135693018" sldId="436"/>
        </pc:sldMkLst>
      </pc:sldChg>
      <pc:sldChg chg="modSp new del mod">
        <pc:chgData name="Schilders E." userId="b5c33a67-dc93-4ed5-aa6c-1eafaccc6765" providerId="ADAL" clId="{603CCF0C-A539-4ABD-A5AB-8B3391411C55}" dt="2022-05-12T07:12:16.984" v="1701" actId="47"/>
        <pc:sldMkLst>
          <pc:docMk/>
          <pc:sldMk cId="1603927884" sldId="437"/>
        </pc:sldMkLst>
        <pc:spChg chg="mod">
          <ac:chgData name="Schilders E." userId="b5c33a67-dc93-4ed5-aa6c-1eafaccc6765" providerId="ADAL" clId="{603CCF0C-A539-4ABD-A5AB-8B3391411C55}" dt="2022-05-10T08:22:19.242" v="1093" actId="255"/>
          <ac:spMkLst>
            <pc:docMk/>
            <pc:sldMk cId="1603927884" sldId="437"/>
            <ac:spMk id="2" creationId="{98E96939-CB38-5926-29F9-B3EABDC2A8F2}"/>
          </ac:spMkLst>
        </pc:spChg>
        <pc:spChg chg="mod">
          <ac:chgData name="Schilders E." userId="b5c33a67-dc93-4ed5-aa6c-1eafaccc6765" providerId="ADAL" clId="{603CCF0C-A539-4ABD-A5AB-8B3391411C55}" dt="2022-05-10T07:46:03.951" v="1024" actId="20577"/>
          <ac:spMkLst>
            <pc:docMk/>
            <pc:sldMk cId="1603927884" sldId="437"/>
            <ac:spMk id="3" creationId="{822DBC30-F9D2-4671-0632-267F2B5BEEF6}"/>
          </ac:spMkLst>
        </pc:spChg>
      </pc:sldChg>
      <pc:sldChg chg="addSp delSp modSp new mod setBg modClrScheme delDesignElem chgLayout">
        <pc:chgData name="Schilders E." userId="b5c33a67-dc93-4ed5-aa6c-1eafaccc6765" providerId="ADAL" clId="{603CCF0C-A539-4ABD-A5AB-8B3391411C55}" dt="2022-05-10T08:34:54.346" v="1537" actId="6549"/>
        <pc:sldMkLst>
          <pc:docMk/>
          <pc:sldMk cId="3808287752" sldId="438"/>
        </pc:sldMkLst>
        <pc:spChg chg="del mod">
          <ac:chgData name="Schilders E." userId="b5c33a67-dc93-4ed5-aa6c-1eafaccc6765" providerId="ADAL" clId="{603CCF0C-A539-4ABD-A5AB-8B3391411C55}" dt="2022-05-09T13:05:47.904" v="561" actId="700"/>
          <ac:spMkLst>
            <pc:docMk/>
            <pc:sldMk cId="3808287752" sldId="438"/>
            <ac:spMk id="2" creationId="{A75F0897-6342-0947-1985-A3DEB179A8BA}"/>
          </ac:spMkLst>
        </pc:spChg>
        <pc:spChg chg="del mod ord">
          <ac:chgData name="Schilders E." userId="b5c33a67-dc93-4ed5-aa6c-1eafaccc6765" providerId="ADAL" clId="{603CCF0C-A539-4ABD-A5AB-8B3391411C55}" dt="2022-05-09T13:07:42.736" v="571" actId="478"/>
          <ac:spMkLst>
            <pc:docMk/>
            <pc:sldMk cId="3808287752" sldId="438"/>
            <ac:spMk id="3" creationId="{530B3299-7211-ED55-ED71-8F6F9AF7D7D6}"/>
          </ac:spMkLst>
        </pc:spChg>
        <pc:spChg chg="add mod">
          <ac:chgData name="Schilders E." userId="b5c33a67-dc93-4ed5-aa6c-1eafaccc6765" providerId="ADAL" clId="{603CCF0C-A539-4ABD-A5AB-8B3391411C55}" dt="2022-05-10T08:34:54.346" v="1537" actId="6549"/>
          <ac:spMkLst>
            <pc:docMk/>
            <pc:sldMk cId="3808287752" sldId="438"/>
            <ac:spMk id="5" creationId="{65F07ACD-ED74-3AB5-FC3D-4606B1C14A01}"/>
          </ac:spMkLst>
        </pc:spChg>
        <pc:spChg chg="add del mod">
          <ac:chgData name="Schilders E." userId="b5c33a67-dc93-4ed5-aa6c-1eafaccc6765" providerId="ADAL" clId="{603CCF0C-A539-4ABD-A5AB-8B3391411C55}" dt="2022-05-09T13:11:43.346" v="693"/>
          <ac:spMkLst>
            <pc:docMk/>
            <pc:sldMk cId="3808287752" sldId="438"/>
            <ac:spMk id="6" creationId="{D18BEE73-93C4-94B8-885A-BC3FF405A464}"/>
          </ac:spMkLst>
        </pc:spChg>
        <pc:spChg chg="add del mod">
          <ac:chgData name="Schilders E." userId="b5c33a67-dc93-4ed5-aa6c-1eafaccc6765" providerId="ADAL" clId="{603CCF0C-A539-4ABD-A5AB-8B3391411C55}" dt="2022-05-09T13:13:08.372" v="701" actId="21"/>
          <ac:spMkLst>
            <pc:docMk/>
            <pc:sldMk cId="3808287752" sldId="438"/>
            <ac:spMk id="7" creationId="{3AAEF54F-C890-1157-B014-10C75AA16361}"/>
          </ac:spMkLst>
        </pc:spChg>
        <pc:spChg chg="add del">
          <ac:chgData name="Schilders E." userId="b5c33a67-dc93-4ed5-aa6c-1eafaccc6765" providerId="ADAL" clId="{603CCF0C-A539-4ABD-A5AB-8B3391411C55}" dt="2022-05-09T13:01:27.613" v="547" actId="26606"/>
          <ac:spMkLst>
            <pc:docMk/>
            <pc:sldMk cId="3808287752" sldId="438"/>
            <ac:spMk id="8" creationId="{06F0F283-C8B6-4598-89C9-C404C98A5715}"/>
          </ac:spMkLst>
        </pc:spChg>
        <pc:spChg chg="add del mod">
          <ac:chgData name="Schilders E." userId="b5c33a67-dc93-4ed5-aa6c-1eafaccc6765" providerId="ADAL" clId="{603CCF0C-A539-4ABD-A5AB-8B3391411C55}" dt="2022-05-09T13:12:54.386" v="699" actId="21"/>
          <ac:spMkLst>
            <pc:docMk/>
            <pc:sldMk cId="3808287752" sldId="438"/>
            <ac:spMk id="9" creationId="{2E1D90F7-04C8-CE32-D7C3-AA61B772939F}"/>
          </ac:spMkLst>
        </pc:spChg>
        <pc:spChg chg="add del">
          <ac:chgData name="Schilders E." userId="b5c33a67-dc93-4ed5-aa6c-1eafaccc6765" providerId="ADAL" clId="{603CCF0C-A539-4ABD-A5AB-8B3391411C55}" dt="2022-05-09T13:01:27.613" v="547" actId="26606"/>
          <ac:spMkLst>
            <pc:docMk/>
            <pc:sldMk cId="3808287752" sldId="438"/>
            <ac:spMk id="10" creationId="{E473B0C0-761B-443F-97A0-9D6E01FBB751}"/>
          </ac:spMkLst>
        </pc:spChg>
        <pc:spChg chg="add del">
          <ac:chgData name="Schilders E." userId="b5c33a67-dc93-4ed5-aa6c-1eafaccc6765" providerId="ADAL" clId="{603CCF0C-A539-4ABD-A5AB-8B3391411C55}" dt="2022-05-09T13:01:27.613" v="547" actId="26606"/>
          <ac:spMkLst>
            <pc:docMk/>
            <pc:sldMk cId="3808287752" sldId="438"/>
            <ac:spMk id="12" creationId="{E3B475C6-1445-41C7-9360-49FD7C1C1E7A}"/>
          </ac:spMkLst>
        </pc:spChg>
        <pc:spChg chg="add del">
          <ac:chgData name="Schilders E." userId="b5c33a67-dc93-4ed5-aa6c-1eafaccc6765" providerId="ADAL" clId="{603CCF0C-A539-4ABD-A5AB-8B3391411C55}" dt="2022-05-09T13:01:38.602" v="549" actId="26606"/>
          <ac:spMkLst>
            <pc:docMk/>
            <pc:sldMk cId="3808287752" sldId="438"/>
            <ac:spMk id="14" creationId="{A98AD482-27A4-454E-8A3A-84F73CBDA7E4}"/>
          </ac:spMkLst>
        </pc:spChg>
        <pc:spChg chg="add del">
          <ac:chgData name="Schilders E." userId="b5c33a67-dc93-4ed5-aa6c-1eafaccc6765" providerId="ADAL" clId="{603CCF0C-A539-4ABD-A5AB-8B3391411C55}" dt="2022-05-09T13:01:38.602" v="549" actId="26606"/>
          <ac:spMkLst>
            <pc:docMk/>
            <pc:sldMk cId="3808287752" sldId="438"/>
            <ac:spMk id="15" creationId="{322422E2-F15A-43AE-98F1-7210710B0EB8}"/>
          </ac:spMkLst>
        </pc:spChg>
        <pc:spChg chg="add del">
          <ac:chgData name="Schilders E." userId="b5c33a67-dc93-4ed5-aa6c-1eafaccc6765" providerId="ADAL" clId="{603CCF0C-A539-4ABD-A5AB-8B3391411C55}" dt="2022-05-09T13:01:38.602" v="549" actId="26606"/>
          <ac:spMkLst>
            <pc:docMk/>
            <pc:sldMk cId="3808287752" sldId="438"/>
            <ac:spMk id="16" creationId="{BDC8164B-5FC0-4CBD-B7AE-0CB8780FFCB3}"/>
          </ac:spMkLst>
        </pc:spChg>
        <pc:spChg chg="add del">
          <ac:chgData name="Schilders E." userId="b5c33a67-dc93-4ed5-aa6c-1eafaccc6765" providerId="ADAL" clId="{603CCF0C-A539-4ABD-A5AB-8B3391411C55}" dt="2022-05-09T13:05:47.904" v="561" actId="700"/>
          <ac:spMkLst>
            <pc:docMk/>
            <pc:sldMk cId="3808287752" sldId="438"/>
            <ac:spMk id="18" creationId="{40851669-7281-49C2-8BF0-67BA70EC1AC7}"/>
          </ac:spMkLst>
        </pc:spChg>
        <pc:spChg chg="add del">
          <ac:chgData name="Schilders E." userId="b5c33a67-dc93-4ed5-aa6c-1eafaccc6765" providerId="ADAL" clId="{603CCF0C-A539-4ABD-A5AB-8B3391411C55}" dt="2022-05-09T13:05:47.904" v="561" actId="700"/>
          <ac:spMkLst>
            <pc:docMk/>
            <pc:sldMk cId="3808287752" sldId="438"/>
            <ac:spMk id="19" creationId="{16992B13-74C4-4370-93C5-F5403D944D8E}"/>
          </ac:spMkLst>
        </pc:spChg>
        <pc:spChg chg="add del">
          <ac:chgData name="Schilders E." userId="b5c33a67-dc93-4ed5-aa6c-1eafaccc6765" providerId="ADAL" clId="{603CCF0C-A539-4ABD-A5AB-8B3391411C55}" dt="2022-05-09T13:05:47.904" v="561" actId="700"/>
          <ac:spMkLst>
            <pc:docMk/>
            <pc:sldMk cId="3808287752" sldId="438"/>
            <ac:spMk id="20" creationId="{A3AE1F77-1EC8-47BA-A381-B6618A2FCD65}"/>
          </ac:spMkLst>
        </pc:spChg>
        <pc:graphicFrameChg chg="add mod modGraphic">
          <ac:chgData name="Schilders E." userId="b5c33a67-dc93-4ed5-aa6c-1eafaccc6765" providerId="ADAL" clId="{603CCF0C-A539-4ABD-A5AB-8B3391411C55}" dt="2022-05-09T13:29:22.525" v="874" actId="14100"/>
          <ac:graphicFrameMkLst>
            <pc:docMk/>
            <pc:sldMk cId="3808287752" sldId="438"/>
            <ac:graphicFrameMk id="4" creationId="{0992EEED-D6C8-5244-FA45-8A8409CA0164}"/>
          </ac:graphicFrameMkLst>
        </pc:graphicFrameChg>
      </pc:sldChg>
      <pc:sldChg chg="addSp delSp modSp new mod">
        <pc:chgData name="Schilders E." userId="b5c33a67-dc93-4ed5-aa6c-1eafaccc6765" providerId="ADAL" clId="{603CCF0C-A539-4ABD-A5AB-8B3391411C55}" dt="2022-05-12T07:22:19.722" v="2031" actId="20577"/>
        <pc:sldMkLst>
          <pc:docMk/>
          <pc:sldMk cId="1922395338" sldId="439"/>
        </pc:sldMkLst>
        <pc:spChg chg="del mod">
          <ac:chgData name="Schilders E." userId="b5c33a67-dc93-4ed5-aa6c-1eafaccc6765" providerId="ADAL" clId="{603CCF0C-A539-4ABD-A5AB-8B3391411C55}" dt="2022-05-09T13:12:58.805" v="700"/>
          <ac:spMkLst>
            <pc:docMk/>
            <pc:sldMk cId="1922395338" sldId="439"/>
            <ac:spMk id="2" creationId="{71EF5578-84A3-BEF8-ABAC-B7D2805B8512}"/>
          </ac:spMkLst>
        </pc:spChg>
        <pc:spChg chg="del mod">
          <ac:chgData name="Schilders E." userId="b5c33a67-dc93-4ed5-aa6c-1eafaccc6765" providerId="ADAL" clId="{603CCF0C-A539-4ABD-A5AB-8B3391411C55}" dt="2022-05-09T13:13:12.441" v="702"/>
          <ac:spMkLst>
            <pc:docMk/>
            <pc:sldMk cId="1922395338" sldId="439"/>
            <ac:spMk id="3" creationId="{68581C1B-0722-4948-C7BB-3CA9623AA81B}"/>
          </ac:spMkLst>
        </pc:spChg>
        <pc:spChg chg="add mod">
          <ac:chgData name="Schilders E." userId="b5c33a67-dc93-4ed5-aa6c-1eafaccc6765" providerId="ADAL" clId="{603CCF0C-A539-4ABD-A5AB-8B3391411C55}" dt="2022-05-10T08:35:26.012" v="1586" actId="6549"/>
          <ac:spMkLst>
            <pc:docMk/>
            <pc:sldMk cId="1922395338" sldId="439"/>
            <ac:spMk id="4" creationId="{1D8E27BC-A823-240A-D362-E2EB54B78DAA}"/>
          </ac:spMkLst>
        </pc:spChg>
        <pc:spChg chg="add mod">
          <ac:chgData name="Schilders E." userId="b5c33a67-dc93-4ed5-aa6c-1eafaccc6765" providerId="ADAL" clId="{603CCF0C-A539-4ABD-A5AB-8B3391411C55}" dt="2022-05-10T07:52:03.781" v="1036" actId="14100"/>
          <ac:spMkLst>
            <pc:docMk/>
            <pc:sldMk cId="1922395338" sldId="439"/>
            <ac:spMk id="5" creationId="{F67EA154-70BD-6623-1145-5CB6F4F0890A}"/>
          </ac:spMkLst>
        </pc:spChg>
        <pc:spChg chg="add mod">
          <ac:chgData name="Schilders E." userId="b5c33a67-dc93-4ed5-aa6c-1eafaccc6765" providerId="ADAL" clId="{603CCF0C-A539-4ABD-A5AB-8B3391411C55}" dt="2022-05-12T07:22:19.722" v="2031" actId="20577"/>
          <ac:spMkLst>
            <pc:docMk/>
            <pc:sldMk cId="1922395338" sldId="439"/>
            <ac:spMk id="6" creationId="{CBA88A67-9482-3F4F-7EA2-A810631DE439}"/>
          </ac:spMkLst>
        </pc:spChg>
      </pc:sldChg>
      <pc:sldChg chg="addSp modSp new mod">
        <pc:chgData name="Schilders E." userId="b5c33a67-dc93-4ed5-aa6c-1eafaccc6765" providerId="ADAL" clId="{603CCF0C-A539-4ABD-A5AB-8B3391411C55}" dt="2022-05-12T07:26:27.481" v="2137" actId="20577"/>
        <pc:sldMkLst>
          <pc:docMk/>
          <pc:sldMk cId="1905194325" sldId="440"/>
        </pc:sldMkLst>
        <pc:spChg chg="mod">
          <ac:chgData name="Schilders E." userId="b5c33a67-dc93-4ed5-aa6c-1eafaccc6765" providerId="ADAL" clId="{603CCF0C-A539-4ABD-A5AB-8B3391411C55}" dt="2022-05-10T08:38:37.469" v="1687" actId="20577"/>
          <ac:spMkLst>
            <pc:docMk/>
            <pc:sldMk cId="1905194325" sldId="440"/>
            <ac:spMk id="2" creationId="{39FBACF6-7DC9-1DD9-0A70-7FC210F776EB}"/>
          </ac:spMkLst>
        </pc:spChg>
        <pc:spChg chg="mod">
          <ac:chgData name="Schilders E." userId="b5c33a67-dc93-4ed5-aa6c-1eafaccc6765" providerId="ADAL" clId="{603CCF0C-A539-4ABD-A5AB-8B3391411C55}" dt="2022-05-10T09:00:30.525" v="1690" actId="14100"/>
          <ac:spMkLst>
            <pc:docMk/>
            <pc:sldMk cId="1905194325" sldId="440"/>
            <ac:spMk id="3" creationId="{922E1F73-C4F9-73AB-8502-16D6C7520AA5}"/>
          </ac:spMkLst>
        </pc:spChg>
        <pc:spChg chg="add mod">
          <ac:chgData name="Schilders E." userId="b5c33a67-dc93-4ed5-aa6c-1eafaccc6765" providerId="ADAL" clId="{603CCF0C-A539-4ABD-A5AB-8B3391411C55}" dt="2022-05-12T07:26:27.481" v="2137" actId="20577"/>
          <ac:spMkLst>
            <pc:docMk/>
            <pc:sldMk cId="1905194325" sldId="440"/>
            <ac:spMk id="4" creationId="{5AEB757C-56D7-A500-F483-74479637B1CC}"/>
          </ac:spMkLst>
        </pc:spChg>
      </pc:sldChg>
      <pc:sldMasterChg chg="delSldLayout">
        <pc:chgData name="Schilders E." userId="b5c33a67-dc93-4ed5-aa6c-1eafaccc6765" providerId="ADAL" clId="{603CCF0C-A539-4ABD-A5AB-8B3391411C55}" dt="2022-05-10T07:45:52.091" v="1022" actId="47"/>
        <pc:sldMasterMkLst>
          <pc:docMk/>
          <pc:sldMasterMk cId="2986582456" sldId="2147483674"/>
        </pc:sldMasterMkLst>
        <pc:sldLayoutChg chg="del">
          <pc:chgData name="Schilders E." userId="b5c33a67-dc93-4ed5-aa6c-1eafaccc6765" providerId="ADAL" clId="{603CCF0C-A539-4ABD-A5AB-8B3391411C55}" dt="2022-05-10T07:45:52.091" v="1022" actId="47"/>
          <pc:sldLayoutMkLst>
            <pc:docMk/>
            <pc:sldMasterMk cId="2986582456" sldId="2147483674"/>
            <pc:sldLayoutMk cId="1208405587" sldId="214748368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EF06D-B372-4E38-AC5B-FE048217D8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92575-FD36-4DCB-865B-222C4F2ADD30}">
      <dgm:prSet/>
      <dgm:spPr/>
      <dgm:t>
        <a:bodyPr/>
        <a:lstStyle/>
        <a:p>
          <a:r>
            <a:rPr lang="nl-NL" sz="2300" dirty="0"/>
            <a:t>Binnen de workshop van het interessegebied komen </a:t>
          </a:r>
          <a:r>
            <a:rPr lang="nl-NL" sz="2300" b="1" i="1" dirty="0"/>
            <a:t>alle opleidingen binnen het interessegebied </a:t>
          </a:r>
          <a:r>
            <a:rPr lang="nl-NL" sz="2300" dirty="0"/>
            <a:t>aan bod;</a:t>
          </a:r>
          <a:endParaRPr lang="en-US" sz="2300" dirty="0"/>
        </a:p>
      </dgm:t>
    </dgm:pt>
    <dgm:pt modelId="{0F3520E5-2AC2-4D72-9C6B-353EE5246FBD}" type="parTrans" cxnId="{EB58E225-E0E9-4B64-9530-48522A45DC6A}">
      <dgm:prSet/>
      <dgm:spPr/>
      <dgm:t>
        <a:bodyPr/>
        <a:lstStyle/>
        <a:p>
          <a:endParaRPr lang="en-US"/>
        </a:p>
      </dgm:t>
    </dgm:pt>
    <dgm:pt modelId="{7172756C-0EC3-4BD1-A61A-00622FD27171}" type="sibTrans" cxnId="{EB58E225-E0E9-4B64-9530-48522A45DC6A}">
      <dgm:prSet/>
      <dgm:spPr/>
      <dgm:t>
        <a:bodyPr/>
        <a:lstStyle/>
        <a:p>
          <a:endParaRPr lang="en-US"/>
        </a:p>
      </dgm:t>
    </dgm:pt>
    <dgm:pt modelId="{8D4E6DFC-A416-492D-8576-311961009DFA}">
      <dgm:prSet custT="1"/>
      <dgm:spPr/>
      <dgm:t>
        <a:bodyPr/>
        <a:lstStyle/>
        <a:p>
          <a:r>
            <a:rPr lang="nl-NL" sz="1800" dirty="0"/>
            <a:t>Er is aandacht voor praktijk, oefening en interactie!</a:t>
          </a:r>
          <a:endParaRPr lang="en-US" sz="1800" dirty="0"/>
        </a:p>
      </dgm:t>
    </dgm:pt>
    <dgm:pt modelId="{CA715A62-5446-44C8-8552-0FFABA23EE24}" type="parTrans" cxnId="{EF980067-D109-4E4C-AD88-87FE2835A25E}">
      <dgm:prSet/>
      <dgm:spPr/>
      <dgm:t>
        <a:bodyPr/>
        <a:lstStyle/>
        <a:p>
          <a:endParaRPr lang="en-US"/>
        </a:p>
      </dgm:t>
    </dgm:pt>
    <dgm:pt modelId="{F26A7DEC-C49B-4072-BD9B-DB8C17D39D46}" type="sibTrans" cxnId="{EF980067-D109-4E4C-AD88-87FE2835A25E}">
      <dgm:prSet/>
      <dgm:spPr/>
      <dgm:t>
        <a:bodyPr/>
        <a:lstStyle/>
        <a:p>
          <a:endParaRPr lang="en-US"/>
        </a:p>
      </dgm:t>
    </dgm:pt>
    <dgm:pt modelId="{B16C885B-7ED6-4C45-B8DF-AB00C7B53C43}">
      <dgm:prSet custT="1"/>
      <dgm:spPr/>
      <dgm:t>
        <a:bodyPr/>
        <a:lstStyle/>
        <a:p>
          <a:r>
            <a:rPr lang="nl-NL" sz="1800" dirty="0"/>
            <a:t>Hiervoor wordt gebruik gemaakt van onderdelen van de beroepsopdrachten (</a:t>
          </a:r>
          <a:r>
            <a:rPr lang="nl-NL" sz="1800" dirty="0" err="1"/>
            <a:t>proefstuderen</a:t>
          </a:r>
          <a:r>
            <a:rPr lang="nl-NL" sz="1800" dirty="0"/>
            <a:t>) van de opleidingen,</a:t>
          </a:r>
          <a:endParaRPr lang="en-US" sz="1800" dirty="0"/>
        </a:p>
      </dgm:t>
    </dgm:pt>
    <dgm:pt modelId="{B919B288-C4A1-4218-A987-053DF0711F35}" type="parTrans" cxnId="{2B544C5E-7FAC-412D-8377-CE8994824C30}">
      <dgm:prSet/>
      <dgm:spPr/>
      <dgm:t>
        <a:bodyPr/>
        <a:lstStyle/>
        <a:p>
          <a:endParaRPr lang="en-US"/>
        </a:p>
      </dgm:t>
    </dgm:pt>
    <dgm:pt modelId="{9E5C1F73-F2E5-4E4A-9D84-85E6A4CB2818}" type="sibTrans" cxnId="{2B544C5E-7FAC-412D-8377-CE8994824C30}">
      <dgm:prSet/>
      <dgm:spPr/>
      <dgm:t>
        <a:bodyPr/>
        <a:lstStyle/>
        <a:p>
          <a:endParaRPr lang="en-US"/>
        </a:p>
      </dgm:t>
    </dgm:pt>
    <dgm:pt modelId="{2833EA74-A29F-4762-84B7-AD93D39AE0DD}">
      <dgm:prSet custT="1"/>
      <dgm:spPr/>
      <dgm:t>
        <a:bodyPr/>
        <a:lstStyle/>
        <a:p>
          <a:r>
            <a:rPr lang="nl-NL" sz="1800" dirty="0"/>
            <a:t>Je gaat wat maken, uitvoeren, oplossen, </a:t>
          </a:r>
          <a:r>
            <a:rPr lang="nl-NL" sz="1800" dirty="0" err="1"/>
            <a:t>etc</a:t>
          </a:r>
          <a:r>
            <a:rPr lang="nl-NL" sz="1800" dirty="0"/>
            <a:t>,</a:t>
          </a:r>
          <a:endParaRPr lang="en-US" sz="1800" dirty="0"/>
        </a:p>
      </dgm:t>
    </dgm:pt>
    <dgm:pt modelId="{E821264F-810A-480C-9BD6-98E08DC4492A}" type="parTrans" cxnId="{5E930F97-5EE9-449E-A56C-852E05A04DDF}">
      <dgm:prSet/>
      <dgm:spPr/>
      <dgm:t>
        <a:bodyPr/>
        <a:lstStyle/>
        <a:p>
          <a:endParaRPr lang="en-US"/>
        </a:p>
      </dgm:t>
    </dgm:pt>
    <dgm:pt modelId="{4AE3F122-A042-4235-85DA-35068ABD42DB}" type="sibTrans" cxnId="{5E930F97-5EE9-449E-A56C-852E05A04DDF}">
      <dgm:prSet/>
      <dgm:spPr/>
      <dgm:t>
        <a:bodyPr/>
        <a:lstStyle/>
        <a:p>
          <a:endParaRPr lang="en-US"/>
        </a:p>
      </dgm:t>
    </dgm:pt>
    <dgm:pt modelId="{307BBFAD-10CF-430F-81B4-4F481EB81165}">
      <dgm:prSet custT="1"/>
      <dgm:spPr/>
      <dgm:t>
        <a:bodyPr/>
        <a:lstStyle/>
        <a:p>
          <a:r>
            <a:rPr lang="nl-NL" sz="1800" dirty="0"/>
            <a:t>Je krijgt vragen over wat je herkent, zo ja waarvan, wat kun je hiermee, wat zegt dit over de opleiding, </a:t>
          </a:r>
          <a:r>
            <a:rPr lang="nl-NL" sz="1800" dirty="0" err="1"/>
            <a:t>etc</a:t>
          </a:r>
          <a:r>
            <a:rPr lang="nl-NL" sz="1800" dirty="0"/>
            <a:t>,</a:t>
          </a:r>
          <a:endParaRPr lang="en-US" sz="1800" dirty="0"/>
        </a:p>
      </dgm:t>
    </dgm:pt>
    <dgm:pt modelId="{9173A873-96A3-4BDD-926A-9D26B0DF3675}" type="parTrans" cxnId="{FFF23EA4-67D1-4121-B771-21EF718C74B4}">
      <dgm:prSet/>
      <dgm:spPr/>
      <dgm:t>
        <a:bodyPr/>
        <a:lstStyle/>
        <a:p>
          <a:endParaRPr lang="en-US"/>
        </a:p>
      </dgm:t>
    </dgm:pt>
    <dgm:pt modelId="{59231CEA-91F8-481F-9D23-E55FCFED6A3A}" type="sibTrans" cxnId="{FFF23EA4-67D1-4121-B771-21EF718C74B4}">
      <dgm:prSet/>
      <dgm:spPr/>
      <dgm:t>
        <a:bodyPr/>
        <a:lstStyle/>
        <a:p>
          <a:endParaRPr lang="en-US"/>
        </a:p>
      </dgm:t>
    </dgm:pt>
    <dgm:pt modelId="{0960FC13-C6B3-4D04-9C18-28B36E503551}">
      <dgm:prSet custT="1"/>
      <dgm:spPr/>
      <dgm:t>
        <a:bodyPr/>
        <a:lstStyle/>
        <a:p>
          <a:r>
            <a:rPr lang="nl-NL" sz="1800" dirty="0"/>
            <a:t>Je wordt uitgenodigd tot het stellen van vragen,</a:t>
          </a:r>
          <a:endParaRPr lang="en-US" sz="1800" dirty="0"/>
        </a:p>
      </dgm:t>
    </dgm:pt>
    <dgm:pt modelId="{CCC5FFE0-8C39-4437-84EC-5F0E296F11E8}" type="parTrans" cxnId="{7963C00E-E98D-42A0-95D6-1426CCD949D0}">
      <dgm:prSet/>
      <dgm:spPr/>
      <dgm:t>
        <a:bodyPr/>
        <a:lstStyle/>
        <a:p>
          <a:endParaRPr lang="en-US"/>
        </a:p>
      </dgm:t>
    </dgm:pt>
    <dgm:pt modelId="{80816561-302A-4ED6-93B0-D30974FED050}" type="sibTrans" cxnId="{7963C00E-E98D-42A0-95D6-1426CCD949D0}">
      <dgm:prSet/>
      <dgm:spPr/>
      <dgm:t>
        <a:bodyPr/>
        <a:lstStyle/>
        <a:p>
          <a:endParaRPr lang="en-US"/>
        </a:p>
      </dgm:t>
    </dgm:pt>
    <dgm:pt modelId="{1DE7E80E-B3C6-486C-99AC-CEDF79028B7F}">
      <dgm:prSet custT="1"/>
      <dgm:spPr/>
      <dgm:t>
        <a:bodyPr/>
        <a:lstStyle/>
        <a:p>
          <a:pPr algn="l"/>
          <a:r>
            <a:rPr lang="nl-NL" sz="2300" dirty="0"/>
            <a:t>Stel jezelf tijdens de workshop bijvoorbeeld onderstaande vragen; </a:t>
          </a:r>
        </a:p>
        <a:p>
          <a:pPr algn="l"/>
          <a:endParaRPr lang="nl-NL" sz="2300" dirty="0"/>
        </a:p>
        <a:p>
          <a:pPr algn="l"/>
          <a:r>
            <a:rPr lang="nl-NL" sz="1800" b="0" i="0" dirty="0">
              <a:effectLst/>
            </a:rPr>
            <a:t>Welke opleidingen vallen in dit interessegebied?</a:t>
          </a:r>
        </a:p>
        <a:p>
          <a:pPr algn="l"/>
          <a:r>
            <a:rPr lang="nl-NL" sz="1800" b="0" i="0" dirty="0">
              <a:effectLst/>
            </a:rPr>
            <a:t>Welke beroepen zijn er?</a:t>
          </a:r>
        </a:p>
        <a:p>
          <a:pPr algn="l"/>
          <a:r>
            <a:rPr lang="nl-NL" sz="1800" b="0" i="0" dirty="0">
              <a:effectLst/>
            </a:rPr>
            <a:t>Wat houdt studeren op het mbo in?</a:t>
          </a:r>
        </a:p>
        <a:p>
          <a:pPr algn="l"/>
          <a:r>
            <a:rPr lang="nl-NL" sz="1800" b="0" i="0" dirty="0">
              <a:effectLst/>
            </a:rPr>
            <a:t>Hoe kan ik een goede keuze maken?</a:t>
          </a:r>
          <a:endParaRPr lang="nl-NL" sz="1800" dirty="0"/>
        </a:p>
        <a:p>
          <a:pPr algn="l"/>
          <a:r>
            <a:rPr lang="nl-NL" sz="1800" i="1" dirty="0"/>
            <a:t>Waarom zou ik bij </a:t>
          </a:r>
          <a:r>
            <a:rPr lang="nl-NL" sz="1800" b="1" i="1" u="sng" dirty="0"/>
            <a:t>deze</a:t>
          </a:r>
          <a:r>
            <a:rPr lang="nl-NL" sz="1800" i="1" dirty="0"/>
            <a:t> opleiding gaan </a:t>
          </a:r>
          <a:r>
            <a:rPr lang="nl-NL" sz="1800" i="1" dirty="0" err="1"/>
            <a:t>proefstuderen</a:t>
          </a:r>
          <a:r>
            <a:rPr lang="nl-NL" sz="1800" i="1" dirty="0"/>
            <a:t> in leerjaar 4? </a:t>
          </a:r>
        </a:p>
        <a:p>
          <a:pPr algn="l"/>
          <a:r>
            <a:rPr lang="nl-NL" sz="1800" i="1" dirty="0"/>
            <a:t>Wat heeft de opleiding te bieden tijdens het proefstuderen, </a:t>
          </a:r>
          <a:r>
            <a:rPr lang="nl-NL" sz="1800" i="1" dirty="0" err="1"/>
            <a:t>etc</a:t>
          </a:r>
          <a:r>
            <a:rPr lang="nl-NL" sz="1800" i="1" dirty="0"/>
            <a:t>?</a:t>
          </a:r>
          <a:r>
            <a:rPr lang="nl-NL" sz="1800" b="0" i="0" dirty="0">
              <a:effectLst/>
            </a:rPr>
            <a:t> </a:t>
          </a:r>
          <a:endParaRPr lang="en-US" sz="1800" dirty="0"/>
        </a:p>
      </dgm:t>
    </dgm:pt>
    <dgm:pt modelId="{D8FDE5B0-3641-4485-B22B-F4F1860F2506}" type="parTrans" cxnId="{488A6A6D-F09F-4323-8063-7FE01A9C9B46}">
      <dgm:prSet/>
      <dgm:spPr/>
      <dgm:t>
        <a:bodyPr/>
        <a:lstStyle/>
        <a:p>
          <a:endParaRPr lang="en-US"/>
        </a:p>
      </dgm:t>
    </dgm:pt>
    <dgm:pt modelId="{0C9BFE96-5784-4371-AF69-AB9A462B355E}" type="sibTrans" cxnId="{488A6A6D-F09F-4323-8063-7FE01A9C9B46}">
      <dgm:prSet/>
      <dgm:spPr/>
      <dgm:t>
        <a:bodyPr/>
        <a:lstStyle/>
        <a:p>
          <a:endParaRPr lang="en-US"/>
        </a:p>
      </dgm:t>
    </dgm:pt>
    <dgm:pt modelId="{029FE47D-1D79-4C77-8D17-EA1E1AB09215}" type="pres">
      <dgm:prSet presAssocID="{12FEF06D-B372-4E38-AC5B-FE048217D8B9}" presName="diagram" presStyleCnt="0">
        <dgm:presLayoutVars>
          <dgm:dir/>
          <dgm:resizeHandles val="exact"/>
        </dgm:presLayoutVars>
      </dgm:prSet>
      <dgm:spPr/>
    </dgm:pt>
    <dgm:pt modelId="{BDE0FF2A-0E93-4E43-B87B-A23792BD2218}" type="pres">
      <dgm:prSet presAssocID="{94192575-FD36-4DCB-865B-222C4F2ADD30}" presName="node" presStyleLbl="node1" presStyleIdx="0" presStyleCnt="2" custScaleX="101180" custScaleY="135499" custLinFactNeighborX="-378" custLinFactNeighborY="17956">
        <dgm:presLayoutVars>
          <dgm:bulletEnabled val="1"/>
        </dgm:presLayoutVars>
      </dgm:prSet>
      <dgm:spPr/>
    </dgm:pt>
    <dgm:pt modelId="{504F0CFF-3200-4AE4-B84C-2E8B7D58B973}" type="pres">
      <dgm:prSet presAssocID="{7172756C-0EC3-4BD1-A61A-00622FD27171}" presName="sibTrans" presStyleCnt="0"/>
      <dgm:spPr/>
    </dgm:pt>
    <dgm:pt modelId="{470B3DBE-F5FC-4E46-9679-E773ADD9478A}" type="pres">
      <dgm:prSet presAssocID="{1DE7E80E-B3C6-486C-99AC-CEDF79028B7F}" presName="node" presStyleLbl="node1" presStyleIdx="1" presStyleCnt="2" custScaleY="135560">
        <dgm:presLayoutVars>
          <dgm:bulletEnabled val="1"/>
        </dgm:presLayoutVars>
      </dgm:prSet>
      <dgm:spPr/>
    </dgm:pt>
  </dgm:ptLst>
  <dgm:cxnLst>
    <dgm:cxn modelId="{7963C00E-E98D-42A0-95D6-1426CCD949D0}" srcId="{94192575-FD36-4DCB-865B-222C4F2ADD30}" destId="{0960FC13-C6B3-4D04-9C18-28B36E503551}" srcOrd="4" destOrd="0" parTransId="{CCC5FFE0-8C39-4437-84EC-5F0E296F11E8}" sibTransId="{80816561-302A-4ED6-93B0-D30974FED050}"/>
    <dgm:cxn modelId="{587FB222-6ABA-483C-9CE8-7F457528B447}" type="presOf" srcId="{0960FC13-C6B3-4D04-9C18-28B36E503551}" destId="{BDE0FF2A-0E93-4E43-B87B-A23792BD2218}" srcOrd="0" destOrd="5" presId="urn:microsoft.com/office/officeart/2005/8/layout/default"/>
    <dgm:cxn modelId="{EB58E225-E0E9-4B64-9530-48522A45DC6A}" srcId="{12FEF06D-B372-4E38-AC5B-FE048217D8B9}" destId="{94192575-FD36-4DCB-865B-222C4F2ADD30}" srcOrd="0" destOrd="0" parTransId="{0F3520E5-2AC2-4D72-9C6B-353EE5246FBD}" sibTransId="{7172756C-0EC3-4BD1-A61A-00622FD27171}"/>
    <dgm:cxn modelId="{BE299431-99BD-45F7-9F94-88B322DDEFF6}" type="presOf" srcId="{12FEF06D-B372-4E38-AC5B-FE048217D8B9}" destId="{029FE47D-1D79-4C77-8D17-EA1E1AB09215}" srcOrd="0" destOrd="0" presId="urn:microsoft.com/office/officeart/2005/8/layout/default"/>
    <dgm:cxn modelId="{C6BFCA5B-E756-46A4-8B31-F7F4BED0FBF7}" type="presOf" srcId="{2833EA74-A29F-4762-84B7-AD93D39AE0DD}" destId="{BDE0FF2A-0E93-4E43-B87B-A23792BD2218}" srcOrd="0" destOrd="3" presId="urn:microsoft.com/office/officeart/2005/8/layout/default"/>
    <dgm:cxn modelId="{2B544C5E-7FAC-412D-8377-CE8994824C30}" srcId="{94192575-FD36-4DCB-865B-222C4F2ADD30}" destId="{B16C885B-7ED6-4C45-B8DF-AB00C7B53C43}" srcOrd="1" destOrd="0" parTransId="{B919B288-C4A1-4218-A987-053DF0711F35}" sibTransId="{9E5C1F73-F2E5-4E4A-9D84-85E6A4CB2818}"/>
    <dgm:cxn modelId="{EF980067-D109-4E4C-AD88-87FE2835A25E}" srcId="{94192575-FD36-4DCB-865B-222C4F2ADD30}" destId="{8D4E6DFC-A416-492D-8576-311961009DFA}" srcOrd="0" destOrd="0" parTransId="{CA715A62-5446-44C8-8552-0FFABA23EE24}" sibTransId="{F26A7DEC-C49B-4072-BD9B-DB8C17D39D46}"/>
    <dgm:cxn modelId="{488A6A6D-F09F-4323-8063-7FE01A9C9B46}" srcId="{12FEF06D-B372-4E38-AC5B-FE048217D8B9}" destId="{1DE7E80E-B3C6-486C-99AC-CEDF79028B7F}" srcOrd="1" destOrd="0" parTransId="{D8FDE5B0-3641-4485-B22B-F4F1860F2506}" sibTransId="{0C9BFE96-5784-4371-AF69-AB9A462B355E}"/>
    <dgm:cxn modelId="{E9E1C97F-57EB-4CB1-A628-62D95BE9FB21}" type="presOf" srcId="{B16C885B-7ED6-4C45-B8DF-AB00C7B53C43}" destId="{BDE0FF2A-0E93-4E43-B87B-A23792BD2218}" srcOrd="0" destOrd="2" presId="urn:microsoft.com/office/officeart/2005/8/layout/default"/>
    <dgm:cxn modelId="{8790C08E-A223-4DCA-95CC-CD29D462645E}" type="presOf" srcId="{307BBFAD-10CF-430F-81B4-4F481EB81165}" destId="{BDE0FF2A-0E93-4E43-B87B-A23792BD2218}" srcOrd="0" destOrd="4" presId="urn:microsoft.com/office/officeart/2005/8/layout/default"/>
    <dgm:cxn modelId="{5E930F97-5EE9-449E-A56C-852E05A04DDF}" srcId="{94192575-FD36-4DCB-865B-222C4F2ADD30}" destId="{2833EA74-A29F-4762-84B7-AD93D39AE0DD}" srcOrd="2" destOrd="0" parTransId="{E821264F-810A-480C-9BD6-98E08DC4492A}" sibTransId="{4AE3F122-A042-4235-85DA-35068ABD42DB}"/>
    <dgm:cxn modelId="{FFF23EA4-67D1-4121-B771-21EF718C74B4}" srcId="{94192575-FD36-4DCB-865B-222C4F2ADD30}" destId="{307BBFAD-10CF-430F-81B4-4F481EB81165}" srcOrd="3" destOrd="0" parTransId="{9173A873-96A3-4BDD-926A-9D26B0DF3675}" sibTransId="{59231CEA-91F8-481F-9D23-E55FCFED6A3A}"/>
    <dgm:cxn modelId="{821074BD-4569-4B3F-ACD0-839587ECDF42}" type="presOf" srcId="{1DE7E80E-B3C6-486C-99AC-CEDF79028B7F}" destId="{470B3DBE-F5FC-4E46-9679-E773ADD9478A}" srcOrd="0" destOrd="0" presId="urn:microsoft.com/office/officeart/2005/8/layout/default"/>
    <dgm:cxn modelId="{31D903D6-600C-4161-82E0-B07C08080784}" type="presOf" srcId="{8D4E6DFC-A416-492D-8576-311961009DFA}" destId="{BDE0FF2A-0E93-4E43-B87B-A23792BD2218}" srcOrd="0" destOrd="1" presId="urn:microsoft.com/office/officeart/2005/8/layout/default"/>
    <dgm:cxn modelId="{DC3818DE-98F9-4947-A732-476F0E7C2D8F}" type="presOf" srcId="{94192575-FD36-4DCB-865B-222C4F2ADD30}" destId="{BDE0FF2A-0E93-4E43-B87B-A23792BD2218}" srcOrd="0" destOrd="0" presId="urn:microsoft.com/office/officeart/2005/8/layout/default"/>
    <dgm:cxn modelId="{F35A8042-9D11-4DF6-94B2-8F8300ADE5A2}" type="presParOf" srcId="{029FE47D-1D79-4C77-8D17-EA1E1AB09215}" destId="{BDE0FF2A-0E93-4E43-B87B-A23792BD2218}" srcOrd="0" destOrd="0" presId="urn:microsoft.com/office/officeart/2005/8/layout/default"/>
    <dgm:cxn modelId="{59D87B88-9A6D-475B-B14E-5F1C9A11648B}" type="presParOf" srcId="{029FE47D-1D79-4C77-8D17-EA1E1AB09215}" destId="{504F0CFF-3200-4AE4-B84C-2E8B7D58B973}" srcOrd="1" destOrd="0" presId="urn:microsoft.com/office/officeart/2005/8/layout/default"/>
    <dgm:cxn modelId="{B7477FFE-A5EC-4F80-A1F4-8760D9B196EC}" type="presParOf" srcId="{029FE47D-1D79-4C77-8D17-EA1E1AB09215}" destId="{470B3DBE-F5FC-4E46-9679-E773ADD9478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0FF2A-0E93-4E43-B87B-A23792BD2218}">
      <dsp:nvSpPr>
        <dsp:cNvPr id="0" name=""/>
        <dsp:cNvSpPr/>
      </dsp:nvSpPr>
      <dsp:spPr>
        <a:xfrm>
          <a:off x="140813" y="6070"/>
          <a:ext cx="4994918" cy="401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Binnen de workshop van het interessegebied komen </a:t>
          </a:r>
          <a:r>
            <a:rPr lang="nl-NL" sz="2300" b="1" i="1" kern="1200" dirty="0"/>
            <a:t>alle opleidingen binnen het interessegebied </a:t>
          </a:r>
          <a:r>
            <a:rPr lang="nl-NL" sz="2300" kern="1200" dirty="0"/>
            <a:t>aan bod;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Er is aandacht voor praktijk, oefening en interactie!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Hiervoor wordt gebruik gemaakt van onderdelen van de beroepsopdrachten (</a:t>
          </a:r>
          <a:r>
            <a:rPr lang="nl-NL" sz="1800" kern="1200" dirty="0" err="1"/>
            <a:t>proefstuderen</a:t>
          </a:r>
          <a:r>
            <a:rPr lang="nl-NL" sz="1800" kern="1200" dirty="0"/>
            <a:t>) van de opleidingen,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Je gaat wat maken, uitvoeren, oplossen, </a:t>
          </a:r>
          <a:r>
            <a:rPr lang="nl-NL" sz="1800" kern="1200" dirty="0" err="1"/>
            <a:t>etc</a:t>
          </a:r>
          <a:r>
            <a:rPr lang="nl-NL" sz="1800" kern="1200" dirty="0"/>
            <a:t>,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Je krijgt vragen over wat je herkent, zo ja waarvan, wat kun je hiermee, wat zegt dit over de opleiding, </a:t>
          </a:r>
          <a:r>
            <a:rPr lang="nl-NL" sz="1800" kern="1200" dirty="0" err="1"/>
            <a:t>etc</a:t>
          </a:r>
          <a:r>
            <a:rPr lang="nl-NL" sz="1800" kern="1200" dirty="0"/>
            <a:t>,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Je wordt uitgenodigd tot het stellen van vragen,</a:t>
          </a:r>
          <a:endParaRPr lang="en-US" sz="1800" kern="1200" dirty="0"/>
        </a:p>
      </dsp:txBody>
      <dsp:txXfrm>
        <a:off x="140813" y="6070"/>
        <a:ext cx="4994918" cy="4013479"/>
      </dsp:txXfrm>
    </dsp:sp>
    <dsp:sp modelId="{470B3DBE-F5FC-4E46-9679-E773ADD9478A}">
      <dsp:nvSpPr>
        <dsp:cNvPr id="0" name=""/>
        <dsp:cNvSpPr/>
      </dsp:nvSpPr>
      <dsp:spPr>
        <a:xfrm>
          <a:off x="5648059" y="2131"/>
          <a:ext cx="4936666" cy="401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Stel jezelf tijdens de workshop bijvoorbeeld onderstaande vragen;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dirty="0">
              <a:effectLst/>
            </a:rPr>
            <a:t>Welke opleidingen vallen in dit interessegebied?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dirty="0">
              <a:effectLst/>
            </a:rPr>
            <a:t>Welke beroepen zijn er?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dirty="0">
              <a:effectLst/>
            </a:rPr>
            <a:t>Wat houdt studeren op het mbo in?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dirty="0">
              <a:effectLst/>
            </a:rPr>
            <a:t>Hoe kan ik een goede keuze maken?</a:t>
          </a:r>
          <a:endParaRPr lang="nl-NL" sz="18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i="1" kern="1200" dirty="0"/>
            <a:t>Waarom zou ik bij </a:t>
          </a:r>
          <a:r>
            <a:rPr lang="nl-NL" sz="1800" b="1" i="1" u="sng" kern="1200" dirty="0"/>
            <a:t>deze</a:t>
          </a:r>
          <a:r>
            <a:rPr lang="nl-NL" sz="1800" i="1" kern="1200" dirty="0"/>
            <a:t> opleiding gaan </a:t>
          </a:r>
          <a:r>
            <a:rPr lang="nl-NL" sz="1800" i="1" kern="1200" dirty="0" err="1"/>
            <a:t>proefstuderen</a:t>
          </a:r>
          <a:r>
            <a:rPr lang="nl-NL" sz="1800" i="1" kern="1200" dirty="0"/>
            <a:t> in leerjaar 4?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i="1" kern="1200" dirty="0"/>
            <a:t>Wat heeft de opleiding te bieden tijdens het proefstuderen, </a:t>
          </a:r>
          <a:r>
            <a:rPr lang="nl-NL" sz="1800" i="1" kern="1200" dirty="0" err="1"/>
            <a:t>etc</a:t>
          </a:r>
          <a:r>
            <a:rPr lang="nl-NL" sz="1800" i="1" kern="1200" dirty="0"/>
            <a:t>?</a:t>
          </a:r>
          <a:r>
            <a:rPr lang="nl-NL" sz="1800" b="0" i="0" kern="1200" dirty="0">
              <a:effectLst/>
            </a:rPr>
            <a:t> </a:t>
          </a:r>
          <a:endParaRPr lang="en-US" sz="1800" kern="1200" dirty="0"/>
        </a:p>
      </dsp:txBody>
      <dsp:txXfrm>
        <a:off x="5648059" y="2131"/>
        <a:ext cx="4936666" cy="401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280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42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5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16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192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3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992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38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57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26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0386BE-84BD-4BBA-B656-DACD26723F3D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907A84-B9BB-49C6-A9FD-C65FD65A730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658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ijgraaf.nl/hulp-bij-studiekeuze/leijgraafmboeventmeierijsta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ijgraaf.nl/hulp-bij-studiekeuze/leijgraafmboeventmeierijst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851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5110" y="1897380"/>
            <a:ext cx="10879494" cy="3063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nl-NL" sz="4600" dirty="0">
                <a:latin typeface="Trebuchet MS" panose="020B0603020202020204" pitchFamily="34" charset="0"/>
              </a:rPr>
            </a:br>
            <a:r>
              <a:rPr lang="nl-NL" sz="4600" b="1" dirty="0">
                <a:latin typeface="Trebuchet MS" panose="020B0603020202020204" pitchFamily="34" charset="0"/>
              </a:rPr>
              <a:t>Voorbereiding</a:t>
            </a:r>
            <a:br>
              <a:rPr lang="nl-NL" sz="4600" b="1" dirty="0">
                <a:latin typeface="Trebuchet MS" panose="020B0603020202020204" pitchFamily="34" charset="0"/>
              </a:rPr>
            </a:br>
            <a:r>
              <a:rPr lang="nl-NL" sz="4600" b="1" dirty="0">
                <a:latin typeface="Trebuchet MS" panose="020B0603020202020204" pitchFamily="34" charset="0"/>
              </a:rPr>
              <a:t> </a:t>
            </a:r>
            <a:br>
              <a:rPr lang="nl-NL" sz="4600" b="1" dirty="0">
                <a:latin typeface="Trebuchet MS" panose="020B0603020202020204" pitchFamily="34" charset="0"/>
              </a:rPr>
            </a:br>
            <a:r>
              <a:rPr lang="nl-NL" sz="4600" b="1" dirty="0">
                <a:latin typeface="Trebuchet MS" panose="020B0603020202020204" pitchFamily="34" charset="0"/>
              </a:rPr>
              <a:t>MBO- Event: </a:t>
            </a:r>
            <a:r>
              <a:rPr lang="nl-NL" sz="3100" b="1" dirty="0">
                <a:latin typeface="Trebuchet MS" panose="020B0603020202020204" pitchFamily="34" charset="0"/>
              </a:rPr>
              <a:t>maandag 13 juni </a:t>
            </a:r>
            <a:br>
              <a:rPr lang="nl-NL" sz="4600" b="1" dirty="0">
                <a:latin typeface="Trebuchet MS" panose="020B0603020202020204" pitchFamily="34" charset="0"/>
              </a:rPr>
            </a:br>
            <a:br>
              <a:rPr lang="nl-NL" sz="4600" b="1" dirty="0">
                <a:latin typeface="Trebuchet MS" panose="020B0603020202020204" pitchFamily="34" charset="0"/>
              </a:rPr>
            </a:br>
            <a:r>
              <a:rPr lang="nl-NL" sz="4600" b="1" dirty="0">
                <a:latin typeface="Trebuchet MS" panose="020B0603020202020204" pitchFamily="34" charset="0"/>
              </a:rPr>
              <a:t>13.45 – 16.00 uur </a:t>
            </a:r>
            <a:br>
              <a:rPr lang="nl-NL" sz="4600" b="1" dirty="0">
                <a:latin typeface="Trebuchet MS" panose="020B0603020202020204" pitchFamily="34" charset="0"/>
              </a:rPr>
            </a:br>
            <a:r>
              <a:rPr lang="nl-NL" sz="1800" b="1" dirty="0">
                <a:latin typeface="Trebuchet MS" panose="020B0603020202020204" pitchFamily="34" charset="0"/>
              </a:rPr>
              <a:t>locatie: de </a:t>
            </a:r>
            <a:r>
              <a:rPr lang="nl-NL" sz="1800" b="1" dirty="0" err="1">
                <a:latin typeface="Trebuchet MS" panose="020B0603020202020204" pitchFamily="34" charset="0"/>
              </a:rPr>
              <a:t>leijgraaf</a:t>
            </a:r>
            <a:r>
              <a:rPr lang="nl-NL" sz="1800" b="1" dirty="0">
                <a:latin typeface="Trebuchet MS" panose="020B0603020202020204" pitchFamily="34" charset="0"/>
              </a:rPr>
              <a:t> Veghel</a:t>
            </a:r>
            <a:br>
              <a:rPr lang="nl-NL" sz="1800" b="1" dirty="0">
                <a:latin typeface="Trebuchet MS" panose="020B0603020202020204" pitchFamily="34" charset="0"/>
              </a:rPr>
            </a:br>
            <a:br>
              <a:rPr lang="nl-NL" sz="4600" dirty="0">
                <a:latin typeface="Trebuchet MS" panose="020B0603020202020204" pitchFamily="34" charset="0"/>
              </a:rPr>
            </a:br>
            <a:endParaRPr lang="nl-NL" sz="4600" dirty="0">
              <a:latin typeface="Trebuchet MS" panose="020B0603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59086" y="6064339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nl-NL" sz="1400" dirty="0"/>
              <a:t>Regio Meierijstad</a:t>
            </a:r>
          </a:p>
        </p:txBody>
      </p:sp>
    </p:spTree>
    <p:extLst>
      <p:ext uri="{BB962C8B-B14F-4D97-AF65-F5344CB8AC3E}">
        <p14:creationId xmlns:p14="http://schemas.microsoft.com/office/powerpoint/2010/main" val="303695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BACF6-7DC9-1DD9-0A70-7FC210F7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00" y="232342"/>
            <a:ext cx="10935478" cy="1492132"/>
          </a:xfrm>
        </p:spPr>
        <p:txBody>
          <a:bodyPr>
            <a:normAutofit/>
          </a:bodyPr>
          <a:lstStyle/>
          <a:p>
            <a:r>
              <a:rPr lang="nl-NL" sz="4000" dirty="0"/>
              <a:t>Waar / hoe maak ik mijn keuze voor </a:t>
            </a:r>
            <a:br>
              <a:rPr lang="nl-NL" sz="4000" dirty="0"/>
            </a:br>
            <a:r>
              <a:rPr lang="nl-NL" sz="4000" dirty="0"/>
              <a:t>het mbo-event?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E1F73-C4F9-73AB-8502-16D6C752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24475"/>
            <a:ext cx="10178322" cy="415511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EB757C-56D7-A500-F483-74479637B1CC}"/>
              </a:ext>
            </a:extLst>
          </p:cNvPr>
          <p:cNvSpPr txBox="1"/>
          <p:nvPr/>
        </p:nvSpPr>
        <p:spPr>
          <a:xfrm>
            <a:off x="2108718" y="1724474"/>
            <a:ext cx="89293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Intergrip: registreren klassikaal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Naar website: </a:t>
            </a:r>
            <a:r>
              <a:rPr lang="nl-NL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https://www.leijgraaf.nl/hulp-bij-studiekeuze/leijgraafmboeventmeierijstad/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Intergrip: keuze maken voor interessegebieden en/of alg. workshops klassikaal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i="1" dirty="0"/>
              <a:t>Mogelijk van 12 mei tot en met 20 mei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Op 7 juni ontvangt de leerling een bevestigingsmail van de 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19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nl-NL" sz="4400"/>
              <a:t>Reflecteren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9412" y="1714640"/>
            <a:ext cx="4389121" cy="4009051"/>
          </a:xfrm>
        </p:spPr>
        <p:txBody>
          <a:bodyPr>
            <a:normAutofit/>
          </a:bodyPr>
          <a:lstStyle/>
          <a:p>
            <a:r>
              <a:rPr lang="nl-NL" sz="1800" dirty="0"/>
              <a:t>Met je eigen docent kijk je terug op je ervaringen tijdens het MBO-event bij De Leijgraaf.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In Qompas reflecteer je op deze middag. Deze reflectie gebruik je volgend schooljaar voor het </a:t>
            </a:r>
            <a:r>
              <a:rPr lang="nl-NL" sz="1800" dirty="0" err="1"/>
              <a:t>proefstuderen</a:t>
            </a:r>
            <a:r>
              <a:rPr lang="nl-NL" sz="1800" dirty="0"/>
              <a:t>/werkstuk.</a:t>
            </a:r>
          </a:p>
          <a:p>
            <a:endParaRPr lang="nl-NL" sz="1800" dirty="0"/>
          </a:p>
          <a:p>
            <a:r>
              <a:rPr lang="nl-NL" sz="1800"/>
              <a:t>In leerjaar 4 </a:t>
            </a:r>
            <a:r>
              <a:rPr lang="nl-NL" sz="1800" dirty="0"/>
              <a:t>ga je een keuze maken bij welke  opleiding je gaat proefstuderen. </a:t>
            </a:r>
          </a:p>
        </p:txBody>
      </p:sp>
      <p:pic>
        <p:nvPicPr>
          <p:cNvPr id="3074" name="Picture 2" descr="Zelfreflectie met deze quotes over Reflecteren en Reflectie - Ingspire -  hét zingevingsplatform met wijsheden, inzichten &amp; krachtspreuken">
            <a:extLst>
              <a:ext uri="{FF2B5EF4-FFF2-40B4-BE49-F238E27FC236}">
                <a16:creationId xmlns:a16="http://schemas.microsoft.com/office/drawing/2014/main" id="{9C0D9CBF-76F8-4871-8A89-6B3D1B07F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38514" b="1"/>
          <a:stretch/>
        </p:blipFill>
        <p:spPr bwMode="auto">
          <a:xfrm>
            <a:off x="6974202" y="863197"/>
            <a:ext cx="4257676" cy="50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1366" y="-187979"/>
            <a:ext cx="10949957" cy="1622321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Een LOB-programma samen met het mbo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loopbaancompetenties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DEE9DA-0567-4B69-B579-21FC8D4F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66" y="2552629"/>
            <a:ext cx="6862373" cy="3682189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lvl="0"/>
            <a:r>
              <a:rPr lang="nl-NL" sz="1500" dirty="0"/>
              <a:t>Binnen de vmbo-scholen zijn allerlei lob-activiteiten waarbij de leerling </a:t>
            </a:r>
            <a:r>
              <a:rPr lang="nl-NL" sz="1500" b="1" u="sng" dirty="0"/>
              <a:t>kennismaakt</a:t>
            </a:r>
            <a:r>
              <a:rPr lang="nl-NL" sz="1500" dirty="0"/>
              <a:t> (ervaren door informatie) met het werkveld, het beroep én/of het mbo. </a:t>
            </a:r>
          </a:p>
          <a:p>
            <a:pPr lvl="0"/>
            <a:r>
              <a:rPr lang="nl-NL" sz="1500" dirty="0"/>
              <a:t>Met het mbo-event (klas 3) en het mbo </a:t>
            </a:r>
            <a:r>
              <a:rPr lang="nl-NL" sz="1500" dirty="0" err="1"/>
              <a:t>proefstuderen</a:t>
            </a:r>
            <a:r>
              <a:rPr lang="nl-NL" sz="1500" dirty="0"/>
              <a:t> (klas 4) in Meierijstad bieden we de leerling levensechte ervaringen met het studeren op het mbo.</a:t>
            </a:r>
          </a:p>
          <a:p>
            <a:r>
              <a:rPr lang="nl-NL" sz="1500" dirty="0"/>
              <a:t>De leerling ontwikkelt tijdens dit programma de 5 loopbaancompetenties</a:t>
            </a:r>
          </a:p>
          <a:p>
            <a:pPr lvl="1"/>
            <a:r>
              <a:rPr lang="nl-NL" sz="1500" b="1" dirty="0"/>
              <a:t>Kwaliteitenreflectie </a:t>
            </a:r>
            <a:r>
              <a:rPr lang="nl-NL" sz="1500" dirty="0"/>
              <a:t>Wie ben ik? Kennismaken</a:t>
            </a:r>
          </a:p>
          <a:p>
            <a:pPr lvl="1"/>
            <a:r>
              <a:rPr lang="nl-NL" sz="1500" b="1" dirty="0"/>
              <a:t>Motievenreflectie </a:t>
            </a:r>
            <a:r>
              <a:rPr lang="nl-NL" sz="1500" dirty="0"/>
              <a:t>Wat wil ik, wat motiveert mij?</a:t>
            </a:r>
          </a:p>
          <a:p>
            <a:pPr lvl="1"/>
            <a:r>
              <a:rPr lang="nl-NL" sz="1500" b="1" dirty="0"/>
              <a:t>Werkexploratie </a:t>
            </a:r>
            <a:r>
              <a:rPr lang="nl-NL" sz="1500" dirty="0"/>
              <a:t>Welke opleiding past bij mij?</a:t>
            </a:r>
          </a:p>
          <a:p>
            <a:pPr lvl="1"/>
            <a:r>
              <a:rPr lang="nl-NL" sz="1500" b="1" dirty="0"/>
              <a:t>Loopbaansturing </a:t>
            </a:r>
            <a:r>
              <a:rPr lang="nl-NL" sz="1500" dirty="0"/>
              <a:t>Wat wil ik worden, wat voor soort werk wil ik doen?</a:t>
            </a:r>
          </a:p>
          <a:p>
            <a:pPr lvl="1"/>
            <a:r>
              <a:rPr lang="nl-NL" sz="1500" b="1" dirty="0"/>
              <a:t>Netwerken </a:t>
            </a:r>
            <a:r>
              <a:rPr lang="nl-NL" sz="1500" dirty="0"/>
              <a:t>Wie kan mij verder helpen?</a:t>
            </a:r>
          </a:p>
          <a:p>
            <a:endParaRPr lang="nl-NL" sz="1500" dirty="0"/>
          </a:p>
        </p:txBody>
      </p:sp>
      <p:pic>
        <p:nvPicPr>
          <p:cNvPr id="6" name="Picture 2" descr="Dit is het moment voor meer praktijkgericht denken' | Expertisepunt LOB">
            <a:extLst>
              <a:ext uri="{FF2B5EF4-FFF2-40B4-BE49-F238E27FC236}">
                <a16:creationId xmlns:a16="http://schemas.microsoft.com/office/drawing/2014/main" id="{7C831D0D-01B4-4AF9-BE6F-04E5C647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09" y="2380176"/>
            <a:ext cx="3691815" cy="35995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1132" y="2131318"/>
            <a:ext cx="4523231" cy="444146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64795" lvl="1"/>
            <a:r>
              <a:rPr lang="nl-NL" dirty="0"/>
              <a:t>Het programma ondersteunt je bij het maken van een keuze voor een passende opleiding én </a:t>
            </a:r>
          </a:p>
          <a:p>
            <a:pPr marL="264795" lvl="1"/>
            <a:r>
              <a:rPr lang="nl-NL" dirty="0"/>
              <a:t>Het geeft je een duidelijk beeld van wat studeren op het mbo betekent waardoor je (beter) bent voorbereid op de volgende stap in je loopbaan.</a:t>
            </a:r>
          </a:p>
          <a:p>
            <a:pPr marL="0" indent="0">
              <a:buNone/>
            </a:pPr>
            <a:r>
              <a:rPr lang="nl-NL" sz="1800" dirty="0"/>
              <a:t>Subdoel:</a:t>
            </a:r>
          </a:p>
          <a:p>
            <a:pPr marL="264795" lvl="1"/>
            <a:r>
              <a:rPr lang="nl-NL" dirty="0"/>
              <a:t>De producten die je hierbij maakt,  gebruik je bij het sector-profielwerkstuk van leerjaar 4 en bewaar je in je loopbaandossier in Qompas. </a:t>
            </a:r>
            <a:endParaRPr lang="nl-NL" sz="1800" dirty="0"/>
          </a:p>
          <a:p>
            <a:endParaRPr lang="nl-NL" sz="1400" dirty="0"/>
          </a:p>
        </p:txBody>
      </p:sp>
      <p:pic>
        <p:nvPicPr>
          <p:cNvPr id="2050" name="Picture 2" descr="Het Doel Is Om Te Vechten Voor Succes Iconvector Stockvectorkunst en meer  beelden van Doelwit - iStock">
            <a:extLst>
              <a:ext uri="{FF2B5EF4-FFF2-40B4-BE49-F238E27FC236}">
                <a16:creationId xmlns:a16="http://schemas.microsoft.com/office/drawing/2014/main" id="{7362677F-8D8C-43C8-ABE1-BF4EDB5F0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116" y="1342665"/>
            <a:ext cx="4175762" cy="41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8CAFE0E-DF28-2971-9392-51458C2CD8A9}"/>
              </a:ext>
            </a:extLst>
          </p:cNvPr>
          <p:cNvSpPr txBox="1"/>
          <p:nvPr/>
        </p:nvSpPr>
        <p:spPr>
          <a:xfrm>
            <a:off x="1710327" y="1546543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A22885-9800-EB55-C482-AF46DE28E463}"/>
              </a:ext>
            </a:extLst>
          </p:cNvPr>
          <p:cNvSpPr txBox="1"/>
          <p:nvPr/>
        </p:nvSpPr>
        <p:spPr>
          <a:xfrm>
            <a:off x="1296956" y="313207"/>
            <a:ext cx="62981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600" dirty="0">
                <a:latin typeface="+mj-lt"/>
              </a:rPr>
              <a:t>Waarom eigenlijk?</a:t>
            </a:r>
          </a:p>
        </p:txBody>
      </p:sp>
    </p:spTree>
    <p:extLst>
      <p:ext uri="{BB962C8B-B14F-4D97-AF65-F5344CB8AC3E}">
        <p14:creationId xmlns:p14="http://schemas.microsoft.com/office/powerpoint/2010/main" val="371603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2D764-D1EE-4933-87D8-06D761AB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317500"/>
            <a:ext cx="8115300" cy="1325563"/>
          </a:xfrm>
        </p:spPr>
        <p:txBody>
          <a:bodyPr/>
          <a:lstStyle/>
          <a:p>
            <a:r>
              <a:rPr lang="nl-NL" dirty="0"/>
              <a:t>Programma middag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DF77D5A-0F59-45B7-9943-5364DEC2AA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1964" y="2355574"/>
          <a:ext cx="8865705" cy="258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993">
                  <a:extLst>
                    <a:ext uri="{9D8B030D-6E8A-4147-A177-3AD203B41FA5}">
                      <a16:colId xmlns:a16="http://schemas.microsoft.com/office/drawing/2014/main" val="2572578116"/>
                    </a:ext>
                  </a:extLst>
                </a:gridCol>
                <a:gridCol w="6494712">
                  <a:extLst>
                    <a:ext uri="{9D8B030D-6E8A-4147-A177-3AD203B41FA5}">
                      <a16:colId xmlns:a16="http://schemas.microsoft.com/office/drawing/2014/main" val="336265832"/>
                    </a:ext>
                  </a:extLst>
                </a:gridCol>
              </a:tblGrid>
              <a:tr h="517197">
                <a:tc>
                  <a:txBody>
                    <a:bodyPr/>
                    <a:lstStyle/>
                    <a:p>
                      <a:r>
                        <a:rPr lang="nl-NL" sz="2400" dirty="0"/>
                        <a:t>Tijd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Inhoud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550619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r>
                        <a:rPr lang="nl-NL" sz="2400" dirty="0"/>
                        <a:t>13.45-14.00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Ontvangst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02108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r>
                        <a:rPr lang="nl-NL" sz="2400" dirty="0"/>
                        <a:t>14.00-14.55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Workshop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551743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r>
                        <a:rPr lang="nl-NL" sz="2400" dirty="0"/>
                        <a:t>14.55-15.05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Wisseling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66191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r>
                        <a:rPr lang="nl-NL" sz="2400" dirty="0"/>
                        <a:t>15.05-16.00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Workshop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0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7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76AD-2891-45EF-9A17-EC4F911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2" y="306917"/>
            <a:ext cx="10460547" cy="1316610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De stappen van Het programma, zie ook de </a:t>
            </a:r>
            <a:r>
              <a:rPr lang="nl-NL" sz="4400" dirty="0">
                <a:hlinkClick r:id="rId2"/>
              </a:rPr>
              <a:t>website</a:t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3B87C-D19A-41EF-B091-1767B0320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70" y="1696282"/>
            <a:ext cx="5528432" cy="477695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nl-NL" b="1" dirty="0">
                <a:solidFill>
                  <a:schemeClr val="tx1"/>
                </a:solidFill>
              </a:rPr>
              <a:t>Leerjaar 3</a:t>
            </a:r>
          </a:p>
          <a:p>
            <a:pPr marL="114300" indent="0">
              <a:buNone/>
            </a:pPr>
            <a:r>
              <a:rPr lang="nl-NL" dirty="0"/>
              <a:t>1. Kiezen van: </a:t>
            </a:r>
          </a:p>
          <a:p>
            <a:pPr marL="914400" lvl="1" indent="-342900"/>
            <a:r>
              <a:rPr lang="nl-NL" dirty="0"/>
              <a:t>2 interessegebieden óf </a:t>
            </a:r>
          </a:p>
          <a:p>
            <a:pPr marL="914400" lvl="1" indent="-342900"/>
            <a:r>
              <a:rPr lang="nl-NL" dirty="0">
                <a:latin typeface="Arial Nova" panose="020B0604020202020204" pitchFamily="34" charset="0"/>
              </a:rPr>
              <a:t>1 </a:t>
            </a:r>
            <a:r>
              <a:rPr lang="nl-NL" dirty="0"/>
              <a:t>algemene workshops én </a:t>
            </a:r>
            <a:r>
              <a:rPr lang="nl-NL" dirty="0">
                <a:latin typeface="Arial Nova" panose="020B0504020202020204" pitchFamily="34" charset="0"/>
              </a:rPr>
              <a:t>1</a:t>
            </a:r>
            <a:r>
              <a:rPr lang="nl-NL" dirty="0"/>
              <a:t> interessegebied</a:t>
            </a:r>
          </a:p>
          <a:p>
            <a:pPr marL="114300" indent="0">
              <a:buNone/>
            </a:pPr>
            <a:r>
              <a:rPr lang="nl-NL" dirty="0"/>
              <a:t>2. Leijgraaf MBO-event 13 juni</a:t>
            </a:r>
          </a:p>
          <a:p>
            <a:pPr marL="114300" indent="0">
              <a:buNone/>
            </a:pPr>
            <a:r>
              <a:rPr lang="nl-NL" dirty="0"/>
              <a:t>3. Reflectie (in Qompas)</a:t>
            </a:r>
          </a:p>
          <a:p>
            <a:pPr marL="114300" indent="0">
              <a:buNone/>
            </a:pPr>
            <a:r>
              <a:rPr lang="nl-NL" b="1" dirty="0">
                <a:solidFill>
                  <a:schemeClr val="tx1"/>
                </a:solidFill>
              </a:rPr>
              <a:t>Leerjaar 4</a:t>
            </a:r>
          </a:p>
          <a:p>
            <a:pPr marL="342900">
              <a:buFont typeface="+mj-lt"/>
              <a:buAutoNum type="arabicPeriod"/>
            </a:pPr>
            <a:r>
              <a:rPr lang="nl-NL" dirty="0"/>
              <a:t>Voorbereiden </a:t>
            </a:r>
            <a:r>
              <a:rPr lang="nl-NL" dirty="0" err="1"/>
              <a:t>Proefstuderen</a:t>
            </a:r>
            <a:endParaRPr lang="nl-NL" dirty="0"/>
          </a:p>
          <a:p>
            <a:pPr marL="342900">
              <a:buFont typeface="+mj-lt"/>
              <a:buAutoNum type="arabicPeriod"/>
            </a:pPr>
            <a:r>
              <a:rPr lang="nl-NL" dirty="0" err="1"/>
              <a:t>Proefstuderen</a:t>
            </a:r>
            <a:r>
              <a:rPr lang="nl-NL" dirty="0"/>
              <a:t> op De Leijgraaf </a:t>
            </a:r>
          </a:p>
          <a:p>
            <a:pPr marL="342900">
              <a:buFont typeface="+mj-lt"/>
              <a:buAutoNum type="arabicPeriod"/>
            </a:pPr>
            <a:r>
              <a:rPr lang="nl-NL" dirty="0"/>
              <a:t>Reflectie </a:t>
            </a:r>
            <a:r>
              <a:rPr lang="nl-NL" dirty="0" err="1"/>
              <a:t>proefstuderen</a:t>
            </a:r>
            <a:r>
              <a:rPr lang="nl-NL" dirty="0"/>
              <a:t> en verwerken in je profielwerkstuk/sectorwerkstuk</a:t>
            </a:r>
          </a:p>
          <a:p>
            <a:pPr marL="342900">
              <a:buFont typeface="+mj-lt"/>
              <a:buAutoNum type="arabicPeriod"/>
            </a:pPr>
            <a:r>
              <a:rPr lang="nl-NL" dirty="0"/>
              <a:t>Optioneel: een bezoek aan de Open dag en bezoek een meeloopdag</a:t>
            </a:r>
          </a:p>
          <a:p>
            <a:endParaRPr lang="nl-NL" sz="1800" dirty="0"/>
          </a:p>
        </p:txBody>
      </p:sp>
      <p:pic>
        <p:nvPicPr>
          <p:cNvPr id="7" name="Graphic 6" descr="Fabric-rapportbibliotheek">
            <a:extLst>
              <a:ext uri="{FF2B5EF4-FFF2-40B4-BE49-F238E27FC236}">
                <a16:creationId xmlns:a16="http://schemas.microsoft.com/office/drawing/2014/main" id="{02F221CC-6C8C-44CC-1DB1-0DE7AC0F6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D932D-447F-4FC2-9473-A1EC28E2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07260"/>
            <a:ext cx="10533604" cy="1112955"/>
          </a:xfrm>
        </p:spPr>
        <p:txBody>
          <a:bodyPr>
            <a:normAutofit/>
          </a:bodyPr>
          <a:lstStyle/>
          <a:p>
            <a:r>
              <a:rPr lang="nl-NL" sz="3200" dirty="0"/>
              <a:t>WAAR MOET IK OP LETTEN BIJ HET MAKEN VAN EEN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D1553-CE1B-48BA-911D-7CAE25EF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nl-NL" dirty="0"/>
              <a:t>Hierbij is het belangrijk dat je een </a:t>
            </a:r>
            <a:r>
              <a:rPr lang="nl-NL" b="1" u="sng" dirty="0"/>
              <a:t>bewuste keuze</a:t>
            </a:r>
            <a:r>
              <a:rPr lang="nl-NL" dirty="0"/>
              <a:t> maakt voor het interessegebied en/of de algemene workshops. </a:t>
            </a:r>
          </a:p>
          <a:p>
            <a:r>
              <a:rPr lang="nl-NL" dirty="0"/>
              <a:t>Redenen om een specifieke keuze te maken kunnen zijn;</a:t>
            </a:r>
          </a:p>
          <a:p>
            <a:pPr lvl="1"/>
            <a:r>
              <a:rPr lang="nl-NL" dirty="0"/>
              <a:t>Voorbereiden op de keuze voor het proefstuderen in het 4</a:t>
            </a:r>
            <a:r>
              <a:rPr lang="nl-NL" baseline="30000" dirty="0"/>
              <a:t>e</a:t>
            </a:r>
            <a:r>
              <a:rPr lang="nl-NL" dirty="0"/>
              <a:t> leerjaar</a:t>
            </a:r>
          </a:p>
          <a:p>
            <a:pPr lvl="1"/>
            <a:r>
              <a:rPr lang="nl-NL" dirty="0"/>
              <a:t>Je wilt verder kennismaken met een specifiek opleidingsdomein</a:t>
            </a:r>
          </a:p>
          <a:p>
            <a:pPr lvl="1"/>
            <a:r>
              <a:rPr lang="nl-NL" dirty="0"/>
              <a:t>Je hebt concrete vragen die je wilt stellen</a:t>
            </a:r>
          </a:p>
          <a:p>
            <a:pPr lvl="1"/>
            <a:r>
              <a:rPr lang="nl-NL" dirty="0"/>
              <a:t>Je wilt interessegebieden met elkaar vergelijken</a:t>
            </a:r>
          </a:p>
          <a:p>
            <a:pPr lvl="1"/>
            <a:r>
              <a:rPr lang="nl-NL" dirty="0"/>
              <a:t>Je wilt sfeer proeven</a:t>
            </a:r>
          </a:p>
          <a:p>
            <a:pPr lvl="1"/>
            <a:r>
              <a:rPr lang="nl-NL" dirty="0"/>
              <a:t>Je wilt iets  over jezelf ontdekken</a:t>
            </a:r>
          </a:p>
          <a:p>
            <a:pPr lvl="1"/>
            <a:r>
              <a:rPr lang="nl-NL" dirty="0"/>
              <a:t>Etc.</a:t>
            </a:r>
          </a:p>
          <a:p>
            <a:endParaRPr lang="nl-NL" dirty="0"/>
          </a:p>
        </p:txBody>
      </p:sp>
      <p:pic>
        <p:nvPicPr>
          <p:cNvPr id="5" name="Graphic 4" descr="Brainstormen silhouet">
            <a:extLst>
              <a:ext uri="{FF2B5EF4-FFF2-40B4-BE49-F238E27FC236}">
                <a16:creationId xmlns:a16="http://schemas.microsoft.com/office/drawing/2014/main" id="{1419600C-6DF6-4E8E-83E6-923296C1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1405" y="2577866"/>
            <a:ext cx="2350443" cy="23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632006-060D-4563-95FE-A4F7EA67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4" y="572117"/>
            <a:ext cx="10744200" cy="548529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Wat MAG IK verwachten VAN HET mbo ÉN VAN MEZELF?</a:t>
            </a:r>
            <a:b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1F07D58E-E13F-A1B0-6153-A4A9A177A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93720"/>
              </p:ext>
            </p:extLst>
          </p:nvPr>
        </p:nvGraphicFramePr>
        <p:xfrm>
          <a:off x="723900" y="1876425"/>
          <a:ext cx="107442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13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992EEED-D6C8-5244-FA45-8A8409CA0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39038"/>
              </p:ext>
            </p:extLst>
          </p:nvPr>
        </p:nvGraphicFramePr>
        <p:xfrm>
          <a:off x="1711130" y="1828800"/>
          <a:ext cx="8720494" cy="416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825">
                  <a:extLst>
                    <a:ext uri="{9D8B030D-6E8A-4147-A177-3AD203B41FA5}">
                      <a16:colId xmlns:a16="http://schemas.microsoft.com/office/drawing/2014/main" val="1912502727"/>
                    </a:ext>
                  </a:extLst>
                </a:gridCol>
                <a:gridCol w="4258669">
                  <a:extLst>
                    <a:ext uri="{9D8B030D-6E8A-4147-A177-3AD203B41FA5}">
                      <a16:colId xmlns:a16="http://schemas.microsoft.com/office/drawing/2014/main" val="548080861"/>
                    </a:ext>
                  </a:extLst>
                </a:gridCol>
              </a:tblGrid>
              <a:tr h="4160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Autotechniek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Bouw, hout, &amp; meubel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Creatieve opleidingen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Handel &amp; Ondernemerschap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Kappersopleidingen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Horeca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Food opleidingen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Informatie en communicatietechnologie (ICT)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Installatie -, elektro – en procestechniek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Laboratoriumtechniek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/>
                        <a:t>Mechatronica</a:t>
                      </a:r>
                      <a:r>
                        <a:rPr lang="nl-NL" dirty="0"/>
                        <a:t> &amp; Metaaltechniek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Niveau2Plus opleidingen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Opvoeding &amp; onderwijs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Sport &amp; gezondheid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Transport &amp; logistiek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Veiligheid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Zakelijke dienstverlening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Zorg &amp; welzijn  (zorg, maatschappelijke zorg en verpleegkunde)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Zorg &amp; Welzijn (apotheker-, dokter –, tandartsassistent)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61155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5F07ACD-ED74-3AB5-FC3D-4606B1C14A01}"/>
              </a:ext>
            </a:extLst>
          </p:cNvPr>
          <p:cNvSpPr txBox="1"/>
          <p:nvPr/>
        </p:nvSpPr>
        <p:spPr>
          <a:xfrm>
            <a:off x="1375229" y="689299"/>
            <a:ext cx="940513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NL" sz="32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Uit welke 19 interessegebieden mag ik kiezen?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sz="32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828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8E27BC-A823-240A-D362-E2EB54B78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0950" y="979747"/>
            <a:ext cx="101790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Uit welke algemene workshops mag ik kiezen?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7EA154-70BD-6623-1145-5CB6F4F089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2165" y="2593295"/>
            <a:ext cx="7015973" cy="15593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lt1"/>
                </a:solidFill>
              </a:rPr>
              <a:t>Kiezen doe je zo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lt1"/>
                </a:solidFill>
              </a:rPr>
              <a:t>MBO-studievaardigheden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lt1"/>
                </a:solidFill>
              </a:rPr>
              <a:t>Opleiding en (kans op) werk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lt1"/>
                </a:solidFill>
              </a:rPr>
              <a:t>MBO algemeen &amp; uitleg brede interessegebieden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A88A67-9482-3F4F-7EA2-A810631DE439}"/>
              </a:ext>
            </a:extLst>
          </p:cNvPr>
          <p:cNvSpPr txBox="1"/>
          <p:nvPr/>
        </p:nvSpPr>
        <p:spPr>
          <a:xfrm>
            <a:off x="2024743" y="5243804"/>
            <a:ext cx="760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neemt tijdens het MBO-event je laptop en pen en papier mee.</a:t>
            </a:r>
          </a:p>
        </p:txBody>
      </p:sp>
    </p:spTree>
    <p:extLst>
      <p:ext uri="{BB962C8B-B14F-4D97-AF65-F5344CB8AC3E}">
        <p14:creationId xmlns:p14="http://schemas.microsoft.com/office/powerpoint/2010/main" val="192239533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3D0030D812A4A9FCB8ACFC318E581" ma:contentTypeVersion="15" ma:contentTypeDescription="Een nieuw document maken." ma:contentTypeScope="" ma:versionID="80ca64d894f499b07fd04a312227600d">
  <xsd:schema xmlns:xsd="http://www.w3.org/2001/XMLSchema" xmlns:xs="http://www.w3.org/2001/XMLSchema" xmlns:p="http://schemas.microsoft.com/office/2006/metadata/properties" xmlns:ns1="http://schemas.microsoft.com/sharepoint/v3" xmlns:ns2="94905b53-7703-4c6c-9082-fbef5530c48d" xmlns:ns3="bbd818e0-177c-4d31-80e7-3688018c7345" targetNamespace="http://schemas.microsoft.com/office/2006/metadata/properties" ma:root="true" ma:fieldsID="5ee716fd73bfbe678f84744eea344f81" ns1:_="" ns2:_="" ns3:_="">
    <xsd:import namespace="http://schemas.microsoft.com/sharepoint/v3"/>
    <xsd:import namespace="94905b53-7703-4c6c-9082-fbef5530c48d"/>
    <xsd:import namespace="bbd818e0-177c-4d31-80e7-3688018c7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05b53-7703-4c6c-9082-fbef5530c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818e0-177c-4d31-80e7-3688018c7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DC884C-3C97-462C-B9BE-60B1A08B9565}"/>
</file>

<file path=customXml/itemProps2.xml><?xml version="1.0" encoding="utf-8"?>
<ds:datastoreItem xmlns:ds="http://schemas.openxmlformats.org/officeDocument/2006/customXml" ds:itemID="{141D3E7A-A0B8-471B-8648-5DD2DB1BDB18}"/>
</file>

<file path=customXml/itemProps3.xml><?xml version="1.0" encoding="utf-8"?>
<ds:datastoreItem xmlns:ds="http://schemas.openxmlformats.org/officeDocument/2006/customXml" ds:itemID="{677BEE88-6C2A-47DD-9111-D90B9497FC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4144</TotalTime>
  <Words>780</Words>
  <Application>Microsoft Office PowerPoint</Application>
  <PresentationFormat>Breedbeeld</PresentationFormat>
  <Paragraphs>104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Calibri</vt:lpstr>
      <vt:lpstr>Gill Sans MT</vt:lpstr>
      <vt:lpstr>Impact</vt:lpstr>
      <vt:lpstr>Trebuchet MS</vt:lpstr>
      <vt:lpstr>Badge</vt:lpstr>
      <vt:lpstr> Voorbereiding   MBO- Event: maandag 13 juni   13.45 – 16.00 uur  locatie: de leijgraaf Veghel  </vt:lpstr>
      <vt:lpstr> Een LOB-programma samen met het mbo  loopbaancompetenties</vt:lpstr>
      <vt:lpstr>PowerPoint-presentatie</vt:lpstr>
      <vt:lpstr>Programma middag</vt:lpstr>
      <vt:lpstr>De stappen van Het programma, zie ook de website </vt:lpstr>
      <vt:lpstr>WAAR MOET IK OP LETTEN BIJ HET MAKEN VAN EEN KEUZE?</vt:lpstr>
      <vt:lpstr>Wat MAG IK verwachten VAN HET mbo ÉN VAN MEZELF? </vt:lpstr>
      <vt:lpstr>PowerPoint-presentatie</vt:lpstr>
      <vt:lpstr>Uit welke algemene workshops mag ik kiezen?</vt:lpstr>
      <vt:lpstr>Waar / hoe maak ik mijn keuze voor  het mbo-event?</vt:lpstr>
      <vt:lpstr>Reflecteren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Schilders E.</dc:creator>
  <cp:lastModifiedBy>Schilders E.</cp:lastModifiedBy>
  <cp:revision>1</cp:revision>
  <dcterms:created xsi:type="dcterms:W3CDTF">2022-05-09T10:25:10Z</dcterms:created>
  <dcterms:modified xsi:type="dcterms:W3CDTF">2022-05-12T07:29:57Z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0x010100ACA3D0030D812A4A9FCB8ACFC318E581</vt:lpwstr>
  </property>
</Properties>
</file>